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1" r:id="rId1"/>
  </p:sldMasterIdLst>
  <p:notesMasterIdLst>
    <p:notesMasterId r:id="rId3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9144000" cy="6858000" type="screen4x3"/>
  <p:notesSz cx="9236075" cy="7010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A85476A-1BB4-4106-ABB1-3C4AB795B5BE}">
  <a:tblStyle styleId="{6A85476A-1BB4-4106-ABB1-3C4AB795B5BE}"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CF4"/>
          </a:solidFill>
        </a:fill>
      </a:tcStyle>
    </a:wholeTbl>
    <a:band1H>
      <a:tcTxStyle b="off" i="off"/>
      <a:tcStyle>
        <a:tcBdr/>
        <a:fill>
          <a:solidFill>
            <a:srgbClr val="CFD7E7"/>
          </a:solidFill>
        </a:fill>
      </a:tcStyle>
    </a:band1H>
    <a:band2H>
      <a:tcTxStyle b="off" i="off"/>
      <a:tcStyle>
        <a:tcBdr/>
      </a:tcStyle>
    </a:band2H>
    <a:band1V>
      <a:tcTxStyle b="off" i="off"/>
      <a:tcStyle>
        <a:tcBdr/>
        <a:fill>
          <a:solidFill>
            <a:srgbClr val="CFD7E7"/>
          </a:solidFill>
        </a:fill>
      </a:tcStyle>
    </a:band1V>
    <a:band2V>
      <a:tcTxStyle b="off" i="off"/>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b="off" i="off"/>
      <a:tcStyle>
        <a:tcBdr/>
      </a:tcStyle>
    </a:seCell>
    <a:swCell>
      <a:tcTxStyle b="off" i="off"/>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846"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2" y="0"/>
            <a:ext cx="4002299" cy="350520"/>
          </a:xfrm>
          <a:prstGeom prst="rect">
            <a:avLst/>
          </a:prstGeom>
          <a:noFill/>
          <a:ln>
            <a:noFill/>
          </a:ln>
        </p:spPr>
        <p:txBody>
          <a:bodyPr spcFirstLastPara="1" wrap="square" lIns="92825" tIns="46400" rIns="92825" bIns="464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5231641" y="0"/>
            <a:ext cx="4002299" cy="350520"/>
          </a:xfrm>
          <a:prstGeom prst="rect">
            <a:avLst/>
          </a:prstGeom>
          <a:noFill/>
          <a:ln>
            <a:noFill/>
          </a:ln>
        </p:spPr>
        <p:txBody>
          <a:bodyPr spcFirstLastPara="1" wrap="square" lIns="92825" tIns="46400" rIns="92825" bIns="464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2867025" y="527050"/>
            <a:ext cx="3502025" cy="26273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923608" y="3329940"/>
            <a:ext cx="7388860" cy="3154680"/>
          </a:xfrm>
          <a:prstGeom prst="rect">
            <a:avLst/>
          </a:prstGeom>
          <a:noFill/>
          <a:ln>
            <a:noFill/>
          </a:ln>
        </p:spPr>
        <p:txBody>
          <a:bodyPr spcFirstLastPara="1" wrap="square" lIns="92825" tIns="46400" rIns="92825" bIns="464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2" y="6658664"/>
            <a:ext cx="4002299" cy="350520"/>
          </a:xfrm>
          <a:prstGeom prst="rect">
            <a:avLst/>
          </a:prstGeom>
          <a:noFill/>
          <a:ln>
            <a:noFill/>
          </a:ln>
        </p:spPr>
        <p:txBody>
          <a:bodyPr spcFirstLastPara="1" wrap="square" lIns="92825" tIns="46400" rIns="92825" bIns="464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5231641" y="6658664"/>
            <a:ext cx="4002299" cy="350520"/>
          </a:xfrm>
          <a:prstGeom prst="rect">
            <a:avLst/>
          </a:prstGeom>
          <a:noFill/>
          <a:ln>
            <a:noFill/>
          </a:ln>
        </p:spPr>
        <p:txBody>
          <a:bodyPr spcFirstLastPara="1" wrap="square" lIns="92825" tIns="46400" rIns="92825" bIns="464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p1:notes"/>
          <p:cNvSpPr txBox="1">
            <a:spLocks noGrp="1"/>
          </p:cNvSpPr>
          <p:nvPr>
            <p:ph type="body" idx="1"/>
          </p:nvPr>
        </p:nvSpPr>
        <p:spPr>
          <a:xfrm>
            <a:off x="923608" y="3329940"/>
            <a:ext cx="7388860" cy="3154680"/>
          </a:xfrm>
          <a:prstGeom prst="rect">
            <a:avLst/>
          </a:prstGeom>
          <a:noFill/>
          <a:ln>
            <a:noFill/>
          </a:ln>
        </p:spPr>
        <p:txBody>
          <a:bodyPr spcFirstLastPara="1" wrap="square" lIns="92825" tIns="46400" rIns="92825" bIns="46400" anchor="t" anchorCtr="0">
            <a:noAutofit/>
          </a:bodyPr>
          <a:lstStyle/>
          <a:p>
            <a:pPr marL="0" lvl="0" indent="0" algn="l" rtl="0">
              <a:lnSpc>
                <a:spcPct val="100000"/>
              </a:lnSpc>
              <a:spcBef>
                <a:spcPts val="0"/>
              </a:spcBef>
              <a:spcAft>
                <a:spcPts val="0"/>
              </a:spcAft>
              <a:buSzPts val="1400"/>
              <a:buNone/>
            </a:pPr>
            <a:endParaRPr/>
          </a:p>
        </p:txBody>
      </p:sp>
      <p:sp>
        <p:nvSpPr>
          <p:cNvPr id="69" name="Google Shape;69;p1:notes"/>
          <p:cNvSpPr>
            <a:spLocks noGrp="1" noRot="1" noChangeAspect="1"/>
          </p:cNvSpPr>
          <p:nvPr>
            <p:ph type="sldImg" idx="2"/>
          </p:nvPr>
        </p:nvSpPr>
        <p:spPr>
          <a:xfrm>
            <a:off x="2867025" y="527050"/>
            <a:ext cx="3502025" cy="26273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13af6d9c2d0_0_6:notes"/>
          <p:cNvSpPr txBox="1">
            <a:spLocks noGrp="1"/>
          </p:cNvSpPr>
          <p:nvPr>
            <p:ph type="body" idx="1"/>
          </p:nvPr>
        </p:nvSpPr>
        <p:spPr>
          <a:xfrm>
            <a:off x="923608" y="3329940"/>
            <a:ext cx="7389000" cy="3154800"/>
          </a:xfrm>
          <a:prstGeom prst="rect">
            <a:avLst/>
          </a:prstGeom>
          <a:noFill/>
          <a:ln>
            <a:noFill/>
          </a:ln>
        </p:spPr>
        <p:txBody>
          <a:bodyPr spcFirstLastPara="1" wrap="square" lIns="92825" tIns="46400" rIns="92825" bIns="46400" anchor="t" anchorCtr="0">
            <a:noAutofit/>
          </a:bodyPr>
          <a:lstStyle/>
          <a:p>
            <a:pPr marL="0" lvl="0" indent="0" algn="l" rtl="0">
              <a:lnSpc>
                <a:spcPct val="100000"/>
              </a:lnSpc>
              <a:spcBef>
                <a:spcPts val="0"/>
              </a:spcBef>
              <a:spcAft>
                <a:spcPts val="0"/>
              </a:spcAft>
              <a:buSzPts val="1400"/>
              <a:buNone/>
            </a:pPr>
            <a:endParaRPr/>
          </a:p>
        </p:txBody>
      </p:sp>
      <p:sp>
        <p:nvSpPr>
          <p:cNvPr id="134" name="Google Shape;134;g13af6d9c2d0_0_6:notes"/>
          <p:cNvSpPr>
            <a:spLocks noGrp="1" noRot="1" noChangeAspect="1"/>
          </p:cNvSpPr>
          <p:nvPr>
            <p:ph type="sldImg" idx="2"/>
          </p:nvPr>
        </p:nvSpPr>
        <p:spPr>
          <a:xfrm>
            <a:off x="2867025" y="527050"/>
            <a:ext cx="3501900" cy="26274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13af6d9c2d0_0_26:notes"/>
          <p:cNvSpPr txBox="1">
            <a:spLocks noGrp="1"/>
          </p:cNvSpPr>
          <p:nvPr>
            <p:ph type="body" idx="1"/>
          </p:nvPr>
        </p:nvSpPr>
        <p:spPr>
          <a:xfrm>
            <a:off x="923608" y="3329940"/>
            <a:ext cx="7389000" cy="3154800"/>
          </a:xfrm>
          <a:prstGeom prst="rect">
            <a:avLst/>
          </a:prstGeom>
          <a:noFill/>
          <a:ln>
            <a:noFill/>
          </a:ln>
        </p:spPr>
        <p:txBody>
          <a:bodyPr spcFirstLastPara="1" wrap="square" lIns="92825" tIns="46400" rIns="92825" bIns="46400" anchor="t" anchorCtr="0">
            <a:noAutofit/>
          </a:bodyPr>
          <a:lstStyle/>
          <a:p>
            <a:pPr marL="0" lvl="0" indent="0" algn="l" rtl="0">
              <a:lnSpc>
                <a:spcPct val="100000"/>
              </a:lnSpc>
              <a:spcBef>
                <a:spcPts val="0"/>
              </a:spcBef>
              <a:spcAft>
                <a:spcPts val="0"/>
              </a:spcAft>
              <a:buSzPts val="1400"/>
              <a:buNone/>
            </a:pPr>
            <a:endParaRPr/>
          </a:p>
        </p:txBody>
      </p:sp>
      <p:sp>
        <p:nvSpPr>
          <p:cNvPr id="141" name="Google Shape;141;g13af6d9c2d0_0_26:notes"/>
          <p:cNvSpPr>
            <a:spLocks noGrp="1" noRot="1" noChangeAspect="1"/>
          </p:cNvSpPr>
          <p:nvPr>
            <p:ph type="sldImg" idx="2"/>
          </p:nvPr>
        </p:nvSpPr>
        <p:spPr>
          <a:xfrm>
            <a:off x="2867025" y="527050"/>
            <a:ext cx="3501900" cy="26274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13af6d9c2d0_0_33:notes"/>
          <p:cNvSpPr txBox="1">
            <a:spLocks noGrp="1"/>
          </p:cNvSpPr>
          <p:nvPr>
            <p:ph type="body" idx="1"/>
          </p:nvPr>
        </p:nvSpPr>
        <p:spPr>
          <a:xfrm>
            <a:off x="923608" y="3329940"/>
            <a:ext cx="7389000" cy="3154800"/>
          </a:xfrm>
          <a:prstGeom prst="rect">
            <a:avLst/>
          </a:prstGeom>
          <a:noFill/>
          <a:ln>
            <a:noFill/>
          </a:ln>
        </p:spPr>
        <p:txBody>
          <a:bodyPr spcFirstLastPara="1" wrap="square" lIns="92825" tIns="46400" rIns="92825" bIns="46400" anchor="t" anchorCtr="0">
            <a:noAutofit/>
          </a:bodyPr>
          <a:lstStyle/>
          <a:p>
            <a:pPr marL="0" lvl="0" indent="0" algn="l" rtl="0">
              <a:lnSpc>
                <a:spcPct val="100000"/>
              </a:lnSpc>
              <a:spcBef>
                <a:spcPts val="0"/>
              </a:spcBef>
              <a:spcAft>
                <a:spcPts val="0"/>
              </a:spcAft>
              <a:buSzPts val="1400"/>
              <a:buNone/>
            </a:pPr>
            <a:endParaRPr/>
          </a:p>
        </p:txBody>
      </p:sp>
      <p:sp>
        <p:nvSpPr>
          <p:cNvPr id="148" name="Google Shape;148;g13af6d9c2d0_0_33:notes"/>
          <p:cNvSpPr>
            <a:spLocks noGrp="1" noRot="1" noChangeAspect="1"/>
          </p:cNvSpPr>
          <p:nvPr>
            <p:ph type="sldImg" idx="2"/>
          </p:nvPr>
        </p:nvSpPr>
        <p:spPr>
          <a:xfrm>
            <a:off x="2867025" y="527050"/>
            <a:ext cx="3501900" cy="26274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13af6d9c2d0_0_39:notes"/>
          <p:cNvSpPr txBox="1">
            <a:spLocks noGrp="1"/>
          </p:cNvSpPr>
          <p:nvPr>
            <p:ph type="body" idx="1"/>
          </p:nvPr>
        </p:nvSpPr>
        <p:spPr>
          <a:xfrm>
            <a:off x="923608" y="3329940"/>
            <a:ext cx="7389000" cy="3154800"/>
          </a:xfrm>
          <a:prstGeom prst="rect">
            <a:avLst/>
          </a:prstGeom>
          <a:noFill/>
          <a:ln>
            <a:noFill/>
          </a:ln>
        </p:spPr>
        <p:txBody>
          <a:bodyPr spcFirstLastPara="1" wrap="square" lIns="92825" tIns="46400" rIns="92825" bIns="46400" anchor="t" anchorCtr="0">
            <a:noAutofit/>
          </a:bodyPr>
          <a:lstStyle/>
          <a:p>
            <a:pPr marL="0" lvl="0" indent="0" algn="l" rtl="0">
              <a:lnSpc>
                <a:spcPct val="100000"/>
              </a:lnSpc>
              <a:spcBef>
                <a:spcPts val="0"/>
              </a:spcBef>
              <a:spcAft>
                <a:spcPts val="0"/>
              </a:spcAft>
              <a:buSzPts val="1400"/>
              <a:buNone/>
            </a:pPr>
            <a:endParaRPr/>
          </a:p>
        </p:txBody>
      </p:sp>
      <p:sp>
        <p:nvSpPr>
          <p:cNvPr id="155" name="Google Shape;155;g13af6d9c2d0_0_39:notes"/>
          <p:cNvSpPr>
            <a:spLocks noGrp="1" noRot="1" noChangeAspect="1"/>
          </p:cNvSpPr>
          <p:nvPr>
            <p:ph type="sldImg" idx="2"/>
          </p:nvPr>
        </p:nvSpPr>
        <p:spPr>
          <a:xfrm>
            <a:off x="2867025" y="527050"/>
            <a:ext cx="3501900" cy="26274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13af6d9c2d0_0_12:notes"/>
          <p:cNvSpPr txBox="1">
            <a:spLocks noGrp="1"/>
          </p:cNvSpPr>
          <p:nvPr>
            <p:ph type="body" idx="1"/>
          </p:nvPr>
        </p:nvSpPr>
        <p:spPr>
          <a:xfrm>
            <a:off x="923608" y="3329940"/>
            <a:ext cx="7389000" cy="3154800"/>
          </a:xfrm>
          <a:prstGeom prst="rect">
            <a:avLst/>
          </a:prstGeom>
          <a:noFill/>
          <a:ln>
            <a:noFill/>
          </a:ln>
        </p:spPr>
        <p:txBody>
          <a:bodyPr spcFirstLastPara="1" wrap="square" lIns="92825" tIns="46400" rIns="92825" bIns="46400" anchor="t" anchorCtr="0">
            <a:noAutofit/>
          </a:bodyPr>
          <a:lstStyle/>
          <a:p>
            <a:pPr marL="0" lvl="0" indent="0" algn="l" rtl="0">
              <a:lnSpc>
                <a:spcPct val="100000"/>
              </a:lnSpc>
              <a:spcBef>
                <a:spcPts val="0"/>
              </a:spcBef>
              <a:spcAft>
                <a:spcPts val="0"/>
              </a:spcAft>
              <a:buSzPts val="1400"/>
              <a:buNone/>
            </a:pPr>
            <a:endParaRPr/>
          </a:p>
        </p:txBody>
      </p:sp>
      <p:sp>
        <p:nvSpPr>
          <p:cNvPr id="162" name="Google Shape;162;g13af6d9c2d0_0_12:notes"/>
          <p:cNvSpPr>
            <a:spLocks noGrp="1" noRot="1" noChangeAspect="1"/>
          </p:cNvSpPr>
          <p:nvPr>
            <p:ph type="sldImg" idx="2"/>
          </p:nvPr>
        </p:nvSpPr>
        <p:spPr>
          <a:xfrm>
            <a:off x="2867025" y="527050"/>
            <a:ext cx="3501900" cy="26274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g13af6d9c2d0_0_18:notes"/>
          <p:cNvSpPr txBox="1">
            <a:spLocks noGrp="1"/>
          </p:cNvSpPr>
          <p:nvPr>
            <p:ph type="body" idx="1"/>
          </p:nvPr>
        </p:nvSpPr>
        <p:spPr>
          <a:xfrm>
            <a:off x="923608" y="3329940"/>
            <a:ext cx="7389000" cy="3154800"/>
          </a:xfrm>
          <a:prstGeom prst="rect">
            <a:avLst/>
          </a:prstGeom>
          <a:noFill/>
          <a:ln>
            <a:noFill/>
          </a:ln>
        </p:spPr>
        <p:txBody>
          <a:bodyPr spcFirstLastPara="1" wrap="square" lIns="92825" tIns="46400" rIns="92825" bIns="46400" anchor="t" anchorCtr="0">
            <a:noAutofit/>
          </a:bodyPr>
          <a:lstStyle/>
          <a:p>
            <a:pPr marL="0" lvl="0" indent="0" algn="l" rtl="0">
              <a:lnSpc>
                <a:spcPct val="100000"/>
              </a:lnSpc>
              <a:spcBef>
                <a:spcPts val="0"/>
              </a:spcBef>
              <a:spcAft>
                <a:spcPts val="0"/>
              </a:spcAft>
              <a:buSzPts val="1400"/>
              <a:buNone/>
            </a:pPr>
            <a:endParaRPr/>
          </a:p>
        </p:txBody>
      </p:sp>
      <p:sp>
        <p:nvSpPr>
          <p:cNvPr id="169" name="Google Shape;169;g13af6d9c2d0_0_18:notes"/>
          <p:cNvSpPr>
            <a:spLocks noGrp="1" noRot="1" noChangeAspect="1"/>
          </p:cNvSpPr>
          <p:nvPr>
            <p:ph type="sldImg" idx="2"/>
          </p:nvPr>
        </p:nvSpPr>
        <p:spPr>
          <a:xfrm>
            <a:off x="2867025" y="527050"/>
            <a:ext cx="3501900" cy="26274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13af6d9c2d0_0_45:notes"/>
          <p:cNvSpPr txBox="1">
            <a:spLocks noGrp="1"/>
          </p:cNvSpPr>
          <p:nvPr>
            <p:ph type="body" idx="1"/>
          </p:nvPr>
        </p:nvSpPr>
        <p:spPr>
          <a:xfrm>
            <a:off x="923608" y="3329940"/>
            <a:ext cx="7389000" cy="3154800"/>
          </a:xfrm>
          <a:prstGeom prst="rect">
            <a:avLst/>
          </a:prstGeom>
          <a:noFill/>
          <a:ln>
            <a:noFill/>
          </a:ln>
        </p:spPr>
        <p:txBody>
          <a:bodyPr spcFirstLastPara="1" wrap="square" lIns="92825" tIns="46400" rIns="92825" bIns="46400" anchor="t" anchorCtr="0">
            <a:noAutofit/>
          </a:bodyPr>
          <a:lstStyle/>
          <a:p>
            <a:pPr marL="0" lvl="0" indent="0" algn="l" rtl="0">
              <a:lnSpc>
                <a:spcPct val="100000"/>
              </a:lnSpc>
              <a:spcBef>
                <a:spcPts val="0"/>
              </a:spcBef>
              <a:spcAft>
                <a:spcPts val="0"/>
              </a:spcAft>
              <a:buSzPts val="1400"/>
              <a:buNone/>
            </a:pPr>
            <a:endParaRPr/>
          </a:p>
        </p:txBody>
      </p:sp>
      <p:sp>
        <p:nvSpPr>
          <p:cNvPr id="176" name="Google Shape;176;g13af6d9c2d0_0_45:notes"/>
          <p:cNvSpPr>
            <a:spLocks noGrp="1" noRot="1" noChangeAspect="1"/>
          </p:cNvSpPr>
          <p:nvPr>
            <p:ph type="sldImg" idx="2"/>
          </p:nvPr>
        </p:nvSpPr>
        <p:spPr>
          <a:xfrm>
            <a:off x="2867025" y="527050"/>
            <a:ext cx="3501900" cy="26274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g13af6d9c2d0_0_51:notes"/>
          <p:cNvSpPr txBox="1">
            <a:spLocks noGrp="1"/>
          </p:cNvSpPr>
          <p:nvPr>
            <p:ph type="body" idx="1"/>
          </p:nvPr>
        </p:nvSpPr>
        <p:spPr>
          <a:xfrm>
            <a:off x="923608" y="3329940"/>
            <a:ext cx="7389000" cy="3154800"/>
          </a:xfrm>
          <a:prstGeom prst="rect">
            <a:avLst/>
          </a:prstGeom>
          <a:noFill/>
          <a:ln>
            <a:noFill/>
          </a:ln>
        </p:spPr>
        <p:txBody>
          <a:bodyPr spcFirstLastPara="1" wrap="square" lIns="92825" tIns="46400" rIns="92825" bIns="46400" anchor="t" anchorCtr="0">
            <a:noAutofit/>
          </a:bodyPr>
          <a:lstStyle/>
          <a:p>
            <a:pPr marL="0" lvl="0" indent="0" algn="l" rtl="0">
              <a:lnSpc>
                <a:spcPct val="100000"/>
              </a:lnSpc>
              <a:spcBef>
                <a:spcPts val="0"/>
              </a:spcBef>
              <a:spcAft>
                <a:spcPts val="0"/>
              </a:spcAft>
              <a:buSzPts val="1400"/>
              <a:buNone/>
            </a:pPr>
            <a:endParaRPr/>
          </a:p>
        </p:txBody>
      </p:sp>
      <p:sp>
        <p:nvSpPr>
          <p:cNvPr id="183" name="Google Shape;183;g13af6d9c2d0_0_51:notes"/>
          <p:cNvSpPr>
            <a:spLocks noGrp="1" noRot="1" noChangeAspect="1"/>
          </p:cNvSpPr>
          <p:nvPr>
            <p:ph type="sldImg" idx="2"/>
          </p:nvPr>
        </p:nvSpPr>
        <p:spPr>
          <a:xfrm>
            <a:off x="2867025" y="527050"/>
            <a:ext cx="3501900" cy="26274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g13af6d9c2d0_0_57:notes"/>
          <p:cNvSpPr txBox="1">
            <a:spLocks noGrp="1"/>
          </p:cNvSpPr>
          <p:nvPr>
            <p:ph type="body" idx="1"/>
          </p:nvPr>
        </p:nvSpPr>
        <p:spPr>
          <a:xfrm>
            <a:off x="923608" y="3329940"/>
            <a:ext cx="7389000" cy="3154800"/>
          </a:xfrm>
          <a:prstGeom prst="rect">
            <a:avLst/>
          </a:prstGeom>
          <a:noFill/>
          <a:ln>
            <a:noFill/>
          </a:ln>
        </p:spPr>
        <p:txBody>
          <a:bodyPr spcFirstLastPara="1" wrap="square" lIns="92825" tIns="46400" rIns="92825" bIns="46400" anchor="t" anchorCtr="0">
            <a:noAutofit/>
          </a:bodyPr>
          <a:lstStyle/>
          <a:p>
            <a:pPr marL="0" lvl="0" indent="0" algn="l" rtl="0">
              <a:lnSpc>
                <a:spcPct val="100000"/>
              </a:lnSpc>
              <a:spcBef>
                <a:spcPts val="0"/>
              </a:spcBef>
              <a:spcAft>
                <a:spcPts val="0"/>
              </a:spcAft>
              <a:buSzPts val="1400"/>
              <a:buNone/>
            </a:pPr>
            <a:endParaRPr/>
          </a:p>
        </p:txBody>
      </p:sp>
      <p:sp>
        <p:nvSpPr>
          <p:cNvPr id="190" name="Google Shape;190;g13af6d9c2d0_0_57:notes"/>
          <p:cNvSpPr>
            <a:spLocks noGrp="1" noRot="1" noChangeAspect="1"/>
          </p:cNvSpPr>
          <p:nvPr>
            <p:ph type="sldImg" idx="2"/>
          </p:nvPr>
        </p:nvSpPr>
        <p:spPr>
          <a:xfrm>
            <a:off x="2867025" y="527050"/>
            <a:ext cx="3501900" cy="26274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g13af6d9c2d0_0_63:notes"/>
          <p:cNvSpPr txBox="1">
            <a:spLocks noGrp="1"/>
          </p:cNvSpPr>
          <p:nvPr>
            <p:ph type="body" idx="1"/>
          </p:nvPr>
        </p:nvSpPr>
        <p:spPr>
          <a:xfrm>
            <a:off x="923608" y="3329940"/>
            <a:ext cx="7389000" cy="3154800"/>
          </a:xfrm>
          <a:prstGeom prst="rect">
            <a:avLst/>
          </a:prstGeom>
          <a:noFill/>
          <a:ln>
            <a:noFill/>
          </a:ln>
        </p:spPr>
        <p:txBody>
          <a:bodyPr spcFirstLastPara="1" wrap="square" lIns="92825" tIns="46400" rIns="92825" bIns="46400" anchor="t" anchorCtr="0">
            <a:noAutofit/>
          </a:bodyPr>
          <a:lstStyle/>
          <a:p>
            <a:pPr marL="0" lvl="0" indent="0" algn="l" rtl="0">
              <a:lnSpc>
                <a:spcPct val="100000"/>
              </a:lnSpc>
              <a:spcBef>
                <a:spcPts val="0"/>
              </a:spcBef>
              <a:spcAft>
                <a:spcPts val="0"/>
              </a:spcAft>
              <a:buSzPts val="1400"/>
              <a:buNone/>
            </a:pPr>
            <a:endParaRPr/>
          </a:p>
        </p:txBody>
      </p:sp>
      <p:sp>
        <p:nvSpPr>
          <p:cNvPr id="197" name="Google Shape;197;g13af6d9c2d0_0_63:notes"/>
          <p:cNvSpPr>
            <a:spLocks noGrp="1" noRot="1" noChangeAspect="1"/>
          </p:cNvSpPr>
          <p:nvPr>
            <p:ph type="sldImg" idx="2"/>
          </p:nvPr>
        </p:nvSpPr>
        <p:spPr>
          <a:xfrm>
            <a:off x="2867025" y="527050"/>
            <a:ext cx="3501900" cy="26274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2:notes"/>
          <p:cNvSpPr txBox="1">
            <a:spLocks noGrp="1"/>
          </p:cNvSpPr>
          <p:nvPr>
            <p:ph type="body" idx="1"/>
          </p:nvPr>
        </p:nvSpPr>
        <p:spPr>
          <a:xfrm>
            <a:off x="923608" y="3329940"/>
            <a:ext cx="7388860" cy="3154680"/>
          </a:xfrm>
          <a:prstGeom prst="rect">
            <a:avLst/>
          </a:prstGeom>
          <a:noFill/>
          <a:ln>
            <a:noFill/>
          </a:ln>
        </p:spPr>
        <p:txBody>
          <a:bodyPr spcFirstLastPara="1" wrap="square" lIns="92825" tIns="46400" rIns="92825" bIns="46400" anchor="t" anchorCtr="0">
            <a:noAutofit/>
          </a:bodyPr>
          <a:lstStyle/>
          <a:p>
            <a:pPr marL="0" lvl="0" indent="0" algn="l" rtl="0">
              <a:lnSpc>
                <a:spcPct val="100000"/>
              </a:lnSpc>
              <a:spcBef>
                <a:spcPts val="0"/>
              </a:spcBef>
              <a:spcAft>
                <a:spcPts val="0"/>
              </a:spcAft>
              <a:buSzPts val="1400"/>
              <a:buNone/>
            </a:pPr>
            <a:endParaRPr/>
          </a:p>
        </p:txBody>
      </p:sp>
      <p:sp>
        <p:nvSpPr>
          <p:cNvPr id="76" name="Google Shape;76;p2:notes"/>
          <p:cNvSpPr>
            <a:spLocks noGrp="1" noRot="1" noChangeAspect="1"/>
          </p:cNvSpPr>
          <p:nvPr>
            <p:ph type="sldImg" idx="2"/>
          </p:nvPr>
        </p:nvSpPr>
        <p:spPr>
          <a:xfrm>
            <a:off x="2867025" y="527050"/>
            <a:ext cx="3502025" cy="26273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g13af6d9c2d0_0_69:notes"/>
          <p:cNvSpPr txBox="1">
            <a:spLocks noGrp="1"/>
          </p:cNvSpPr>
          <p:nvPr>
            <p:ph type="body" idx="1"/>
          </p:nvPr>
        </p:nvSpPr>
        <p:spPr>
          <a:xfrm>
            <a:off x="923608" y="3329940"/>
            <a:ext cx="7389000" cy="3154800"/>
          </a:xfrm>
          <a:prstGeom prst="rect">
            <a:avLst/>
          </a:prstGeom>
          <a:noFill/>
          <a:ln>
            <a:noFill/>
          </a:ln>
        </p:spPr>
        <p:txBody>
          <a:bodyPr spcFirstLastPara="1" wrap="square" lIns="92825" tIns="46400" rIns="92825" bIns="46400" anchor="t" anchorCtr="0">
            <a:noAutofit/>
          </a:bodyPr>
          <a:lstStyle/>
          <a:p>
            <a:pPr marL="0" lvl="0" indent="0" algn="l" rtl="0">
              <a:lnSpc>
                <a:spcPct val="100000"/>
              </a:lnSpc>
              <a:spcBef>
                <a:spcPts val="0"/>
              </a:spcBef>
              <a:spcAft>
                <a:spcPts val="0"/>
              </a:spcAft>
              <a:buSzPts val="1400"/>
              <a:buNone/>
            </a:pPr>
            <a:endParaRPr/>
          </a:p>
        </p:txBody>
      </p:sp>
      <p:sp>
        <p:nvSpPr>
          <p:cNvPr id="204" name="Google Shape;204;g13af6d9c2d0_0_69:notes"/>
          <p:cNvSpPr>
            <a:spLocks noGrp="1" noRot="1" noChangeAspect="1"/>
          </p:cNvSpPr>
          <p:nvPr>
            <p:ph type="sldImg" idx="2"/>
          </p:nvPr>
        </p:nvSpPr>
        <p:spPr>
          <a:xfrm>
            <a:off x="2867025" y="527050"/>
            <a:ext cx="3501900" cy="26274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p8:notes"/>
          <p:cNvSpPr>
            <a:spLocks noGrp="1" noRot="1" noChangeAspect="1"/>
          </p:cNvSpPr>
          <p:nvPr>
            <p:ph type="sldImg" idx="2"/>
          </p:nvPr>
        </p:nvSpPr>
        <p:spPr>
          <a:xfrm>
            <a:off x="2867025" y="527050"/>
            <a:ext cx="3502025" cy="26273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1" name="Google Shape;211;p8:notes"/>
          <p:cNvSpPr txBox="1">
            <a:spLocks noGrp="1"/>
          </p:cNvSpPr>
          <p:nvPr>
            <p:ph type="body" idx="1"/>
          </p:nvPr>
        </p:nvSpPr>
        <p:spPr>
          <a:xfrm>
            <a:off x="923608" y="3329940"/>
            <a:ext cx="7388860" cy="3154680"/>
          </a:xfrm>
          <a:prstGeom prst="rect">
            <a:avLst/>
          </a:prstGeom>
          <a:noFill/>
          <a:ln>
            <a:noFill/>
          </a:ln>
        </p:spPr>
        <p:txBody>
          <a:bodyPr spcFirstLastPara="1" wrap="square" lIns="92825" tIns="46400" rIns="92825" bIns="46400" anchor="t" anchorCtr="0">
            <a:noAutofit/>
          </a:bodyPr>
          <a:lstStyle/>
          <a:p>
            <a:pPr marL="0" lvl="0" indent="0" algn="l" rtl="0">
              <a:lnSpc>
                <a:spcPct val="100000"/>
              </a:lnSpc>
              <a:spcBef>
                <a:spcPts val="0"/>
              </a:spcBef>
              <a:spcAft>
                <a:spcPts val="0"/>
              </a:spcAft>
              <a:buSzPts val="1400"/>
              <a:buNone/>
            </a:pPr>
            <a:endParaRPr/>
          </a:p>
        </p:txBody>
      </p:sp>
      <p:sp>
        <p:nvSpPr>
          <p:cNvPr id="212" name="Google Shape;212;p8:notes"/>
          <p:cNvSpPr txBox="1">
            <a:spLocks noGrp="1"/>
          </p:cNvSpPr>
          <p:nvPr>
            <p:ph type="sldNum" idx="12"/>
          </p:nvPr>
        </p:nvSpPr>
        <p:spPr>
          <a:xfrm>
            <a:off x="5231641" y="6658664"/>
            <a:ext cx="4002299" cy="350520"/>
          </a:xfrm>
          <a:prstGeom prst="rect">
            <a:avLst/>
          </a:prstGeom>
          <a:noFill/>
          <a:ln>
            <a:noFill/>
          </a:ln>
        </p:spPr>
        <p:txBody>
          <a:bodyPr spcFirstLastPara="1" wrap="square" lIns="92825" tIns="46400" rIns="92825" bIns="46400" anchor="b" anchorCtr="0">
            <a:noAutofit/>
          </a:bodyPr>
          <a:lstStyle/>
          <a:p>
            <a:pPr marL="0" lvl="0" indent="0" algn="r" rtl="0">
              <a:lnSpc>
                <a:spcPct val="100000"/>
              </a:lnSpc>
              <a:spcBef>
                <a:spcPts val="0"/>
              </a:spcBef>
              <a:spcAft>
                <a:spcPts val="0"/>
              </a:spcAft>
              <a:buSzPts val="1400"/>
              <a:buNone/>
            </a:pPr>
            <a:fld id="{00000000-1234-1234-1234-123412341234}" type="slidenum">
              <a:rPr lang="en-US"/>
              <a:t>21</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p9:notes"/>
          <p:cNvSpPr>
            <a:spLocks noGrp="1" noRot="1" noChangeAspect="1"/>
          </p:cNvSpPr>
          <p:nvPr>
            <p:ph type="sldImg" idx="2"/>
          </p:nvPr>
        </p:nvSpPr>
        <p:spPr>
          <a:xfrm>
            <a:off x="2867025" y="527050"/>
            <a:ext cx="3502025" cy="26273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9" name="Google Shape;219;p9:notes"/>
          <p:cNvSpPr txBox="1">
            <a:spLocks noGrp="1"/>
          </p:cNvSpPr>
          <p:nvPr>
            <p:ph type="body" idx="1"/>
          </p:nvPr>
        </p:nvSpPr>
        <p:spPr>
          <a:xfrm>
            <a:off x="923608" y="3329940"/>
            <a:ext cx="7388860" cy="3154680"/>
          </a:xfrm>
          <a:prstGeom prst="rect">
            <a:avLst/>
          </a:prstGeom>
          <a:noFill/>
          <a:ln>
            <a:noFill/>
          </a:ln>
        </p:spPr>
        <p:txBody>
          <a:bodyPr spcFirstLastPara="1" wrap="square" lIns="92825" tIns="46400" rIns="92825" bIns="46400" anchor="t" anchorCtr="0">
            <a:noAutofit/>
          </a:bodyPr>
          <a:lstStyle/>
          <a:p>
            <a:pPr marL="0" lvl="0" indent="0" algn="l" rtl="0">
              <a:lnSpc>
                <a:spcPct val="100000"/>
              </a:lnSpc>
              <a:spcBef>
                <a:spcPts val="0"/>
              </a:spcBef>
              <a:spcAft>
                <a:spcPts val="0"/>
              </a:spcAft>
              <a:buSzPts val="1400"/>
              <a:buNone/>
            </a:pPr>
            <a:endParaRPr/>
          </a:p>
        </p:txBody>
      </p:sp>
      <p:sp>
        <p:nvSpPr>
          <p:cNvPr id="220" name="Google Shape;220;p9:notes"/>
          <p:cNvSpPr txBox="1">
            <a:spLocks noGrp="1"/>
          </p:cNvSpPr>
          <p:nvPr>
            <p:ph type="sldNum" idx="12"/>
          </p:nvPr>
        </p:nvSpPr>
        <p:spPr>
          <a:xfrm>
            <a:off x="5231641" y="6658664"/>
            <a:ext cx="4002299" cy="350520"/>
          </a:xfrm>
          <a:prstGeom prst="rect">
            <a:avLst/>
          </a:prstGeom>
          <a:noFill/>
          <a:ln>
            <a:noFill/>
          </a:ln>
        </p:spPr>
        <p:txBody>
          <a:bodyPr spcFirstLastPara="1" wrap="square" lIns="92825" tIns="46400" rIns="92825" bIns="46400" anchor="b" anchorCtr="0">
            <a:noAutofit/>
          </a:bodyPr>
          <a:lstStyle/>
          <a:p>
            <a:pPr marL="0" lvl="0" indent="0" algn="r" rtl="0">
              <a:lnSpc>
                <a:spcPct val="100000"/>
              </a:lnSpc>
              <a:spcBef>
                <a:spcPts val="0"/>
              </a:spcBef>
              <a:spcAft>
                <a:spcPts val="0"/>
              </a:spcAft>
              <a:buSzPts val="1400"/>
              <a:buNone/>
            </a:pPr>
            <a:fld id="{00000000-1234-1234-1234-123412341234}" type="slidenum">
              <a:rPr lang="en-US"/>
              <a:t>22</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p6:notes"/>
          <p:cNvSpPr txBox="1">
            <a:spLocks noGrp="1"/>
          </p:cNvSpPr>
          <p:nvPr>
            <p:ph type="body" idx="1"/>
          </p:nvPr>
        </p:nvSpPr>
        <p:spPr>
          <a:xfrm>
            <a:off x="923608" y="3329940"/>
            <a:ext cx="7388860" cy="3154680"/>
          </a:xfrm>
          <a:prstGeom prst="rect">
            <a:avLst/>
          </a:prstGeom>
          <a:noFill/>
          <a:ln>
            <a:noFill/>
          </a:ln>
        </p:spPr>
        <p:txBody>
          <a:bodyPr spcFirstLastPara="1" wrap="square" lIns="92825" tIns="46400" rIns="92825" bIns="46400" anchor="t" anchorCtr="0">
            <a:noAutofit/>
          </a:bodyPr>
          <a:lstStyle/>
          <a:p>
            <a:pPr marL="0" lvl="0" indent="0" algn="l" rtl="0">
              <a:lnSpc>
                <a:spcPct val="100000"/>
              </a:lnSpc>
              <a:spcBef>
                <a:spcPts val="0"/>
              </a:spcBef>
              <a:spcAft>
                <a:spcPts val="0"/>
              </a:spcAft>
              <a:buSzPts val="1400"/>
              <a:buNone/>
            </a:pPr>
            <a:endParaRPr/>
          </a:p>
        </p:txBody>
      </p:sp>
      <p:sp>
        <p:nvSpPr>
          <p:cNvPr id="227" name="Google Shape;227;p6:notes"/>
          <p:cNvSpPr>
            <a:spLocks noGrp="1" noRot="1" noChangeAspect="1"/>
          </p:cNvSpPr>
          <p:nvPr>
            <p:ph type="sldImg" idx="2"/>
          </p:nvPr>
        </p:nvSpPr>
        <p:spPr>
          <a:xfrm>
            <a:off x="2867025" y="527050"/>
            <a:ext cx="3502025" cy="26273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p11:notes"/>
          <p:cNvSpPr>
            <a:spLocks noGrp="1" noRot="1" noChangeAspect="1"/>
          </p:cNvSpPr>
          <p:nvPr>
            <p:ph type="sldImg" idx="2"/>
          </p:nvPr>
        </p:nvSpPr>
        <p:spPr>
          <a:xfrm>
            <a:off x="2867025" y="527050"/>
            <a:ext cx="3502025" cy="26273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4" name="Google Shape;234;p11:notes"/>
          <p:cNvSpPr txBox="1">
            <a:spLocks noGrp="1"/>
          </p:cNvSpPr>
          <p:nvPr>
            <p:ph type="body" idx="1"/>
          </p:nvPr>
        </p:nvSpPr>
        <p:spPr>
          <a:xfrm>
            <a:off x="923608" y="3329940"/>
            <a:ext cx="7388860" cy="3154680"/>
          </a:xfrm>
          <a:prstGeom prst="rect">
            <a:avLst/>
          </a:prstGeom>
          <a:noFill/>
          <a:ln>
            <a:noFill/>
          </a:ln>
        </p:spPr>
        <p:txBody>
          <a:bodyPr spcFirstLastPara="1" wrap="square" lIns="92825" tIns="46400" rIns="92825" bIns="46400" anchor="t" anchorCtr="0">
            <a:noAutofit/>
          </a:bodyPr>
          <a:lstStyle/>
          <a:p>
            <a:pPr marL="0" lvl="0" indent="0" algn="l" rtl="0">
              <a:lnSpc>
                <a:spcPct val="100000"/>
              </a:lnSpc>
              <a:spcBef>
                <a:spcPts val="0"/>
              </a:spcBef>
              <a:spcAft>
                <a:spcPts val="0"/>
              </a:spcAft>
              <a:buSzPts val="1400"/>
              <a:buNone/>
            </a:pPr>
            <a:endParaRPr/>
          </a:p>
        </p:txBody>
      </p:sp>
      <p:sp>
        <p:nvSpPr>
          <p:cNvPr id="235" name="Google Shape;235;p11:notes"/>
          <p:cNvSpPr txBox="1">
            <a:spLocks noGrp="1"/>
          </p:cNvSpPr>
          <p:nvPr>
            <p:ph type="sldNum" idx="12"/>
          </p:nvPr>
        </p:nvSpPr>
        <p:spPr>
          <a:xfrm>
            <a:off x="5231641" y="6658664"/>
            <a:ext cx="4002299" cy="350520"/>
          </a:xfrm>
          <a:prstGeom prst="rect">
            <a:avLst/>
          </a:prstGeom>
          <a:noFill/>
          <a:ln>
            <a:noFill/>
          </a:ln>
        </p:spPr>
        <p:txBody>
          <a:bodyPr spcFirstLastPara="1" wrap="square" lIns="92825" tIns="46400" rIns="92825" bIns="46400" anchor="b" anchorCtr="0">
            <a:noAutofit/>
          </a:bodyPr>
          <a:lstStyle/>
          <a:p>
            <a:pPr marL="0" lvl="0" indent="0" algn="r" rtl="0">
              <a:lnSpc>
                <a:spcPct val="100000"/>
              </a:lnSpc>
              <a:spcBef>
                <a:spcPts val="0"/>
              </a:spcBef>
              <a:spcAft>
                <a:spcPts val="0"/>
              </a:spcAft>
              <a:buSzPts val="1400"/>
              <a:buNone/>
            </a:pPr>
            <a:fld id="{00000000-1234-1234-1234-123412341234}" type="slidenum">
              <a:rPr lang="en-US"/>
              <a:t>24</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13a1f935070_1_0:notes"/>
          <p:cNvSpPr>
            <a:spLocks noGrp="1" noRot="1" noChangeAspect="1"/>
          </p:cNvSpPr>
          <p:nvPr>
            <p:ph type="sldImg" idx="2"/>
          </p:nvPr>
        </p:nvSpPr>
        <p:spPr>
          <a:xfrm>
            <a:off x="2867025" y="527050"/>
            <a:ext cx="3502025" cy="26273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2" name="Google Shape;242;g13a1f935070_1_0:notes"/>
          <p:cNvSpPr txBox="1">
            <a:spLocks noGrp="1"/>
          </p:cNvSpPr>
          <p:nvPr>
            <p:ph type="body" idx="1"/>
          </p:nvPr>
        </p:nvSpPr>
        <p:spPr>
          <a:xfrm>
            <a:off x="923608" y="3329940"/>
            <a:ext cx="7389000" cy="3154800"/>
          </a:xfrm>
          <a:prstGeom prst="rect">
            <a:avLst/>
          </a:prstGeom>
          <a:noFill/>
          <a:ln>
            <a:noFill/>
          </a:ln>
        </p:spPr>
        <p:txBody>
          <a:bodyPr spcFirstLastPara="1" wrap="square" lIns="92825" tIns="46400" rIns="92825" bIns="46400" anchor="t" anchorCtr="0">
            <a:noAutofit/>
          </a:bodyPr>
          <a:lstStyle/>
          <a:p>
            <a:pPr marL="0" lvl="0" indent="0" algn="l" rtl="0">
              <a:lnSpc>
                <a:spcPct val="100000"/>
              </a:lnSpc>
              <a:spcBef>
                <a:spcPts val="0"/>
              </a:spcBef>
              <a:spcAft>
                <a:spcPts val="0"/>
              </a:spcAft>
              <a:buSzPts val="1400"/>
              <a:buNone/>
            </a:pPr>
            <a:endParaRPr/>
          </a:p>
        </p:txBody>
      </p:sp>
      <p:sp>
        <p:nvSpPr>
          <p:cNvPr id="243" name="Google Shape;243;g13a1f935070_1_0:notes"/>
          <p:cNvSpPr txBox="1">
            <a:spLocks noGrp="1"/>
          </p:cNvSpPr>
          <p:nvPr>
            <p:ph type="sldNum" idx="12"/>
          </p:nvPr>
        </p:nvSpPr>
        <p:spPr>
          <a:xfrm>
            <a:off x="5231641" y="6658664"/>
            <a:ext cx="4002300" cy="350400"/>
          </a:xfrm>
          <a:prstGeom prst="rect">
            <a:avLst/>
          </a:prstGeom>
          <a:noFill/>
          <a:ln>
            <a:noFill/>
          </a:ln>
        </p:spPr>
        <p:txBody>
          <a:bodyPr spcFirstLastPara="1" wrap="square" lIns="92825" tIns="46400" rIns="92825" bIns="46400" anchor="b" anchorCtr="0">
            <a:noAutofit/>
          </a:bodyPr>
          <a:lstStyle/>
          <a:p>
            <a:pPr marL="0" lvl="0" indent="0" algn="r" rtl="0">
              <a:lnSpc>
                <a:spcPct val="100000"/>
              </a:lnSpc>
              <a:spcBef>
                <a:spcPts val="0"/>
              </a:spcBef>
              <a:spcAft>
                <a:spcPts val="0"/>
              </a:spcAft>
              <a:buSzPts val="1400"/>
              <a:buNone/>
            </a:pPr>
            <a:fld id="{00000000-1234-1234-1234-123412341234}" type="slidenum">
              <a:rPr lang="en-US"/>
              <a:t>25</a:t>
            </a:fld>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Google Shape;249;p10:notes"/>
          <p:cNvSpPr>
            <a:spLocks noGrp="1" noRot="1" noChangeAspect="1"/>
          </p:cNvSpPr>
          <p:nvPr>
            <p:ph type="sldImg" idx="2"/>
          </p:nvPr>
        </p:nvSpPr>
        <p:spPr>
          <a:xfrm>
            <a:off x="2867025" y="527050"/>
            <a:ext cx="3502025" cy="26273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0" name="Google Shape;250;p10:notes"/>
          <p:cNvSpPr txBox="1">
            <a:spLocks noGrp="1"/>
          </p:cNvSpPr>
          <p:nvPr>
            <p:ph type="body" idx="1"/>
          </p:nvPr>
        </p:nvSpPr>
        <p:spPr>
          <a:xfrm>
            <a:off x="923608" y="3329940"/>
            <a:ext cx="7388860" cy="3154680"/>
          </a:xfrm>
          <a:prstGeom prst="rect">
            <a:avLst/>
          </a:prstGeom>
          <a:noFill/>
          <a:ln>
            <a:noFill/>
          </a:ln>
        </p:spPr>
        <p:txBody>
          <a:bodyPr spcFirstLastPara="1" wrap="square" lIns="92825" tIns="46400" rIns="92825" bIns="46400" anchor="t" anchorCtr="0">
            <a:noAutofit/>
          </a:bodyPr>
          <a:lstStyle/>
          <a:p>
            <a:pPr marL="0" lvl="0" indent="0" algn="l" rtl="0">
              <a:lnSpc>
                <a:spcPct val="100000"/>
              </a:lnSpc>
              <a:spcBef>
                <a:spcPts val="0"/>
              </a:spcBef>
              <a:spcAft>
                <a:spcPts val="0"/>
              </a:spcAft>
              <a:buSzPts val="1400"/>
              <a:buNone/>
            </a:pPr>
            <a:endParaRPr/>
          </a:p>
        </p:txBody>
      </p:sp>
      <p:sp>
        <p:nvSpPr>
          <p:cNvPr id="251" name="Google Shape;251;p10:notes"/>
          <p:cNvSpPr txBox="1">
            <a:spLocks noGrp="1"/>
          </p:cNvSpPr>
          <p:nvPr>
            <p:ph type="sldNum" idx="12"/>
          </p:nvPr>
        </p:nvSpPr>
        <p:spPr>
          <a:xfrm>
            <a:off x="5231641" y="6658664"/>
            <a:ext cx="4002299" cy="350520"/>
          </a:xfrm>
          <a:prstGeom prst="rect">
            <a:avLst/>
          </a:prstGeom>
          <a:noFill/>
          <a:ln>
            <a:noFill/>
          </a:ln>
        </p:spPr>
        <p:txBody>
          <a:bodyPr spcFirstLastPara="1" wrap="square" lIns="92825" tIns="46400" rIns="92825" bIns="46400" anchor="b" anchorCtr="0">
            <a:noAutofit/>
          </a:bodyPr>
          <a:lstStyle/>
          <a:p>
            <a:pPr marL="0" lvl="0" indent="0" algn="r" rtl="0">
              <a:lnSpc>
                <a:spcPct val="100000"/>
              </a:lnSpc>
              <a:spcBef>
                <a:spcPts val="0"/>
              </a:spcBef>
              <a:spcAft>
                <a:spcPts val="0"/>
              </a:spcAft>
              <a:buSzPts val="1400"/>
              <a:buNone/>
            </a:pPr>
            <a:fld id="{00000000-1234-1234-1234-123412341234}" type="slidenum">
              <a:rPr lang="en-US"/>
              <a:t>26</a:t>
            </a:fld>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Google Shape;257;p12:notes"/>
          <p:cNvSpPr>
            <a:spLocks noGrp="1" noRot="1" noChangeAspect="1"/>
          </p:cNvSpPr>
          <p:nvPr>
            <p:ph type="sldImg" idx="2"/>
          </p:nvPr>
        </p:nvSpPr>
        <p:spPr>
          <a:xfrm>
            <a:off x="2867025" y="527050"/>
            <a:ext cx="3502025" cy="26273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8" name="Google Shape;258;p12:notes"/>
          <p:cNvSpPr txBox="1">
            <a:spLocks noGrp="1"/>
          </p:cNvSpPr>
          <p:nvPr>
            <p:ph type="body" idx="1"/>
          </p:nvPr>
        </p:nvSpPr>
        <p:spPr>
          <a:xfrm>
            <a:off x="923608" y="3329940"/>
            <a:ext cx="7388860" cy="3154680"/>
          </a:xfrm>
          <a:prstGeom prst="rect">
            <a:avLst/>
          </a:prstGeom>
          <a:noFill/>
          <a:ln>
            <a:noFill/>
          </a:ln>
        </p:spPr>
        <p:txBody>
          <a:bodyPr spcFirstLastPara="1" wrap="square" lIns="92825" tIns="46400" rIns="92825" bIns="46400" anchor="t" anchorCtr="0">
            <a:noAutofit/>
          </a:bodyPr>
          <a:lstStyle/>
          <a:p>
            <a:pPr marL="0" lvl="0" indent="0" algn="l" rtl="0">
              <a:lnSpc>
                <a:spcPct val="100000"/>
              </a:lnSpc>
              <a:spcBef>
                <a:spcPts val="0"/>
              </a:spcBef>
              <a:spcAft>
                <a:spcPts val="0"/>
              </a:spcAft>
              <a:buSzPts val="1400"/>
              <a:buNone/>
            </a:pPr>
            <a:endParaRPr/>
          </a:p>
        </p:txBody>
      </p:sp>
      <p:sp>
        <p:nvSpPr>
          <p:cNvPr id="259" name="Google Shape;259;p12:notes"/>
          <p:cNvSpPr txBox="1">
            <a:spLocks noGrp="1"/>
          </p:cNvSpPr>
          <p:nvPr>
            <p:ph type="sldNum" idx="12"/>
          </p:nvPr>
        </p:nvSpPr>
        <p:spPr>
          <a:xfrm>
            <a:off x="5231641" y="6658664"/>
            <a:ext cx="4002299" cy="350520"/>
          </a:xfrm>
          <a:prstGeom prst="rect">
            <a:avLst/>
          </a:prstGeom>
          <a:noFill/>
          <a:ln>
            <a:noFill/>
          </a:ln>
        </p:spPr>
        <p:txBody>
          <a:bodyPr spcFirstLastPara="1" wrap="square" lIns="92825" tIns="46400" rIns="92825" bIns="46400" anchor="b" anchorCtr="0">
            <a:noAutofit/>
          </a:bodyPr>
          <a:lstStyle/>
          <a:p>
            <a:pPr marL="0" lvl="0" indent="0" algn="r" rtl="0">
              <a:lnSpc>
                <a:spcPct val="100000"/>
              </a:lnSpc>
              <a:spcBef>
                <a:spcPts val="0"/>
              </a:spcBef>
              <a:spcAft>
                <a:spcPts val="0"/>
              </a:spcAft>
              <a:buSzPts val="1400"/>
              <a:buNone/>
            </a:pPr>
            <a:fld id="{00000000-1234-1234-1234-123412341234}" type="slidenum">
              <a:rPr lang="en-US"/>
              <a:t>27</a:t>
            </a:fld>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p17:notes"/>
          <p:cNvSpPr txBox="1">
            <a:spLocks noGrp="1"/>
          </p:cNvSpPr>
          <p:nvPr>
            <p:ph type="body" idx="1"/>
          </p:nvPr>
        </p:nvSpPr>
        <p:spPr>
          <a:xfrm>
            <a:off x="923608" y="3329940"/>
            <a:ext cx="7388860" cy="3154680"/>
          </a:xfrm>
          <a:prstGeom prst="rect">
            <a:avLst/>
          </a:prstGeom>
          <a:noFill/>
          <a:ln>
            <a:noFill/>
          </a:ln>
        </p:spPr>
        <p:txBody>
          <a:bodyPr spcFirstLastPara="1" wrap="square" lIns="92825" tIns="46400" rIns="92825" bIns="46400" anchor="t" anchorCtr="0">
            <a:noAutofit/>
          </a:bodyPr>
          <a:lstStyle/>
          <a:p>
            <a:pPr marL="0" lvl="0" indent="0" algn="l" rtl="0">
              <a:lnSpc>
                <a:spcPct val="100000"/>
              </a:lnSpc>
              <a:spcBef>
                <a:spcPts val="0"/>
              </a:spcBef>
              <a:spcAft>
                <a:spcPts val="0"/>
              </a:spcAft>
              <a:buSzPts val="1400"/>
              <a:buNone/>
            </a:pPr>
            <a:endParaRPr/>
          </a:p>
        </p:txBody>
      </p:sp>
      <p:sp>
        <p:nvSpPr>
          <p:cNvPr id="265" name="Google Shape;265;p17:notes"/>
          <p:cNvSpPr>
            <a:spLocks noGrp="1" noRot="1" noChangeAspect="1"/>
          </p:cNvSpPr>
          <p:nvPr>
            <p:ph type="sldImg" idx="2"/>
          </p:nvPr>
        </p:nvSpPr>
        <p:spPr>
          <a:xfrm>
            <a:off x="2867025" y="527050"/>
            <a:ext cx="3502025" cy="26273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8:notes"/>
          <p:cNvSpPr txBox="1">
            <a:spLocks noGrp="1"/>
          </p:cNvSpPr>
          <p:nvPr>
            <p:ph type="body" idx="1"/>
          </p:nvPr>
        </p:nvSpPr>
        <p:spPr>
          <a:xfrm>
            <a:off x="923608" y="3329940"/>
            <a:ext cx="7388860" cy="3154680"/>
          </a:xfrm>
          <a:prstGeom prst="rect">
            <a:avLst/>
          </a:prstGeom>
          <a:noFill/>
          <a:ln>
            <a:noFill/>
          </a:ln>
        </p:spPr>
        <p:txBody>
          <a:bodyPr spcFirstLastPara="1" wrap="square" lIns="92825" tIns="46400" rIns="92825" bIns="46400" anchor="t" anchorCtr="0">
            <a:noAutofit/>
          </a:bodyPr>
          <a:lstStyle/>
          <a:p>
            <a:pPr marL="0" lvl="0" indent="0" algn="l" rtl="0">
              <a:lnSpc>
                <a:spcPct val="100000"/>
              </a:lnSpc>
              <a:spcBef>
                <a:spcPts val="0"/>
              </a:spcBef>
              <a:spcAft>
                <a:spcPts val="0"/>
              </a:spcAft>
              <a:buSzPts val="1400"/>
              <a:buNone/>
            </a:pPr>
            <a:endParaRPr/>
          </a:p>
        </p:txBody>
      </p:sp>
      <p:sp>
        <p:nvSpPr>
          <p:cNvPr id="272" name="Google Shape;272;p18:notes"/>
          <p:cNvSpPr>
            <a:spLocks noGrp="1" noRot="1" noChangeAspect="1"/>
          </p:cNvSpPr>
          <p:nvPr>
            <p:ph type="sldImg" idx="2"/>
          </p:nvPr>
        </p:nvSpPr>
        <p:spPr>
          <a:xfrm>
            <a:off x="2867025" y="527050"/>
            <a:ext cx="3502025" cy="26273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7:notes"/>
          <p:cNvSpPr txBox="1">
            <a:spLocks noGrp="1"/>
          </p:cNvSpPr>
          <p:nvPr>
            <p:ph type="body" idx="1"/>
          </p:nvPr>
        </p:nvSpPr>
        <p:spPr>
          <a:xfrm>
            <a:off x="923608" y="3329940"/>
            <a:ext cx="7388860" cy="3154680"/>
          </a:xfrm>
          <a:prstGeom prst="rect">
            <a:avLst/>
          </a:prstGeom>
          <a:noFill/>
          <a:ln>
            <a:noFill/>
          </a:ln>
        </p:spPr>
        <p:txBody>
          <a:bodyPr spcFirstLastPara="1" wrap="square" lIns="92825" tIns="46400" rIns="92825" bIns="46400" anchor="t" anchorCtr="0">
            <a:noAutofit/>
          </a:bodyPr>
          <a:lstStyle/>
          <a:p>
            <a:pPr marL="0" lvl="0" indent="0" algn="l" rtl="0">
              <a:lnSpc>
                <a:spcPct val="100000"/>
              </a:lnSpc>
              <a:spcBef>
                <a:spcPts val="0"/>
              </a:spcBef>
              <a:spcAft>
                <a:spcPts val="0"/>
              </a:spcAft>
              <a:buSzPts val="1400"/>
              <a:buNone/>
            </a:pPr>
            <a:endParaRPr/>
          </a:p>
        </p:txBody>
      </p:sp>
      <p:sp>
        <p:nvSpPr>
          <p:cNvPr id="84" name="Google Shape;84;p7:notes"/>
          <p:cNvSpPr>
            <a:spLocks noGrp="1" noRot="1" noChangeAspect="1"/>
          </p:cNvSpPr>
          <p:nvPr>
            <p:ph type="sldImg" idx="2"/>
          </p:nvPr>
        </p:nvSpPr>
        <p:spPr>
          <a:xfrm>
            <a:off x="2867025" y="527050"/>
            <a:ext cx="3502025" cy="26273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Google Shape;278;p4:notes"/>
          <p:cNvSpPr txBox="1">
            <a:spLocks noGrp="1"/>
          </p:cNvSpPr>
          <p:nvPr>
            <p:ph type="body" idx="1"/>
          </p:nvPr>
        </p:nvSpPr>
        <p:spPr>
          <a:xfrm>
            <a:off x="923608" y="3329940"/>
            <a:ext cx="7388860" cy="3154680"/>
          </a:xfrm>
          <a:prstGeom prst="rect">
            <a:avLst/>
          </a:prstGeom>
          <a:noFill/>
          <a:ln>
            <a:noFill/>
          </a:ln>
        </p:spPr>
        <p:txBody>
          <a:bodyPr spcFirstLastPara="1" wrap="square" lIns="92825" tIns="46400" rIns="92825" bIns="46400" anchor="t" anchorCtr="0">
            <a:noAutofit/>
          </a:bodyPr>
          <a:lstStyle/>
          <a:p>
            <a:pPr marL="0" lvl="0" indent="0" algn="l" rtl="0">
              <a:lnSpc>
                <a:spcPct val="100000"/>
              </a:lnSpc>
              <a:spcBef>
                <a:spcPts val="0"/>
              </a:spcBef>
              <a:spcAft>
                <a:spcPts val="0"/>
              </a:spcAft>
              <a:buSzPts val="1400"/>
              <a:buNone/>
            </a:pPr>
            <a:endParaRPr/>
          </a:p>
        </p:txBody>
      </p:sp>
      <p:sp>
        <p:nvSpPr>
          <p:cNvPr id="279" name="Google Shape;279;p4:notes"/>
          <p:cNvSpPr>
            <a:spLocks noGrp="1" noRot="1" noChangeAspect="1"/>
          </p:cNvSpPr>
          <p:nvPr>
            <p:ph type="sldImg" idx="2"/>
          </p:nvPr>
        </p:nvSpPr>
        <p:spPr>
          <a:xfrm>
            <a:off x="2867025" y="527050"/>
            <a:ext cx="3502025" cy="26273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Google Shape;285;g13af6d9c71a_0_0:notes"/>
          <p:cNvSpPr txBox="1">
            <a:spLocks noGrp="1"/>
          </p:cNvSpPr>
          <p:nvPr>
            <p:ph type="body" idx="1"/>
          </p:nvPr>
        </p:nvSpPr>
        <p:spPr>
          <a:xfrm>
            <a:off x="923608" y="3329940"/>
            <a:ext cx="7389000" cy="3154800"/>
          </a:xfrm>
          <a:prstGeom prst="rect">
            <a:avLst/>
          </a:prstGeom>
          <a:noFill/>
          <a:ln>
            <a:noFill/>
          </a:ln>
        </p:spPr>
        <p:txBody>
          <a:bodyPr spcFirstLastPara="1" wrap="square" lIns="92825" tIns="46400" rIns="92825" bIns="46400" anchor="t" anchorCtr="0">
            <a:noAutofit/>
          </a:bodyPr>
          <a:lstStyle/>
          <a:p>
            <a:pPr marL="0" lvl="0" indent="0" algn="l" rtl="0">
              <a:lnSpc>
                <a:spcPct val="100000"/>
              </a:lnSpc>
              <a:spcBef>
                <a:spcPts val="0"/>
              </a:spcBef>
              <a:spcAft>
                <a:spcPts val="0"/>
              </a:spcAft>
              <a:buSzPts val="1400"/>
              <a:buNone/>
            </a:pPr>
            <a:endParaRPr/>
          </a:p>
        </p:txBody>
      </p:sp>
      <p:sp>
        <p:nvSpPr>
          <p:cNvPr id="286" name="Google Shape;286;g13af6d9c71a_0_0:notes"/>
          <p:cNvSpPr>
            <a:spLocks noGrp="1" noRot="1" noChangeAspect="1"/>
          </p:cNvSpPr>
          <p:nvPr>
            <p:ph type="sldImg" idx="2"/>
          </p:nvPr>
        </p:nvSpPr>
        <p:spPr>
          <a:xfrm>
            <a:off x="2867025" y="527050"/>
            <a:ext cx="3501900" cy="26274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Google Shape;292;gf462be6246_0_20:notes"/>
          <p:cNvSpPr>
            <a:spLocks noGrp="1" noRot="1" noChangeAspect="1"/>
          </p:cNvSpPr>
          <p:nvPr>
            <p:ph type="sldImg" idx="2"/>
          </p:nvPr>
        </p:nvSpPr>
        <p:spPr>
          <a:xfrm>
            <a:off x="2867025" y="527050"/>
            <a:ext cx="3501900" cy="26274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3" name="Google Shape;293;gf462be6246_0_20:notes"/>
          <p:cNvSpPr txBox="1">
            <a:spLocks noGrp="1"/>
          </p:cNvSpPr>
          <p:nvPr>
            <p:ph type="body" idx="1"/>
          </p:nvPr>
        </p:nvSpPr>
        <p:spPr>
          <a:xfrm>
            <a:off x="923608" y="3329940"/>
            <a:ext cx="7389000" cy="3154800"/>
          </a:xfrm>
          <a:prstGeom prst="rect">
            <a:avLst/>
          </a:prstGeom>
        </p:spPr>
        <p:txBody>
          <a:bodyPr spcFirstLastPara="1" wrap="square" lIns="92825" tIns="46400" rIns="92825" bIns="46400" anchor="t" anchorCtr="0">
            <a:noAutofit/>
          </a:bodyPr>
          <a:lstStyle/>
          <a:p>
            <a:pPr marL="0" lvl="0" indent="0" algn="l" rtl="0">
              <a:spcBef>
                <a:spcPts val="0"/>
              </a:spcBef>
              <a:spcAft>
                <a:spcPts val="0"/>
              </a:spcAft>
              <a:buNone/>
            </a:pPr>
            <a:endParaRPr/>
          </a:p>
        </p:txBody>
      </p:sp>
      <p:sp>
        <p:nvSpPr>
          <p:cNvPr id="294" name="Google Shape;294;gf462be6246_0_20:notes"/>
          <p:cNvSpPr txBox="1">
            <a:spLocks noGrp="1"/>
          </p:cNvSpPr>
          <p:nvPr>
            <p:ph type="sldNum" idx="12"/>
          </p:nvPr>
        </p:nvSpPr>
        <p:spPr>
          <a:xfrm>
            <a:off x="5231641" y="6658664"/>
            <a:ext cx="4002300" cy="350400"/>
          </a:xfrm>
          <a:prstGeom prst="rect">
            <a:avLst/>
          </a:prstGeom>
        </p:spPr>
        <p:txBody>
          <a:bodyPr spcFirstLastPara="1" wrap="square" lIns="92825" tIns="46400" rIns="92825" bIns="464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32</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5:notes"/>
          <p:cNvSpPr txBox="1">
            <a:spLocks noGrp="1"/>
          </p:cNvSpPr>
          <p:nvPr>
            <p:ph type="body" idx="1"/>
          </p:nvPr>
        </p:nvSpPr>
        <p:spPr>
          <a:xfrm>
            <a:off x="923608" y="3329940"/>
            <a:ext cx="7388860" cy="3154680"/>
          </a:xfrm>
          <a:prstGeom prst="rect">
            <a:avLst/>
          </a:prstGeom>
          <a:noFill/>
          <a:ln>
            <a:noFill/>
          </a:ln>
        </p:spPr>
        <p:txBody>
          <a:bodyPr spcFirstLastPara="1" wrap="square" lIns="92825" tIns="46400" rIns="92825" bIns="46400" anchor="t" anchorCtr="0">
            <a:noAutofit/>
          </a:bodyPr>
          <a:lstStyle/>
          <a:p>
            <a:pPr marL="0" lvl="0" indent="0" algn="l" rtl="0">
              <a:lnSpc>
                <a:spcPct val="100000"/>
              </a:lnSpc>
              <a:spcBef>
                <a:spcPts val="0"/>
              </a:spcBef>
              <a:spcAft>
                <a:spcPts val="0"/>
              </a:spcAft>
              <a:buSzPts val="1400"/>
              <a:buNone/>
            </a:pPr>
            <a:endParaRPr/>
          </a:p>
        </p:txBody>
      </p:sp>
      <p:sp>
        <p:nvSpPr>
          <p:cNvPr id="91" name="Google Shape;91;p5:notes"/>
          <p:cNvSpPr>
            <a:spLocks noGrp="1" noRot="1" noChangeAspect="1"/>
          </p:cNvSpPr>
          <p:nvPr>
            <p:ph type="sldImg" idx="2"/>
          </p:nvPr>
        </p:nvSpPr>
        <p:spPr>
          <a:xfrm>
            <a:off x="2867025" y="527050"/>
            <a:ext cx="3502025" cy="26273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13:notes"/>
          <p:cNvSpPr>
            <a:spLocks noGrp="1" noRot="1" noChangeAspect="1"/>
          </p:cNvSpPr>
          <p:nvPr>
            <p:ph type="sldImg" idx="2"/>
          </p:nvPr>
        </p:nvSpPr>
        <p:spPr>
          <a:xfrm>
            <a:off x="2867025" y="527050"/>
            <a:ext cx="3502025" cy="26273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8" name="Google Shape;98;p13:notes"/>
          <p:cNvSpPr txBox="1">
            <a:spLocks noGrp="1"/>
          </p:cNvSpPr>
          <p:nvPr>
            <p:ph type="body" idx="1"/>
          </p:nvPr>
        </p:nvSpPr>
        <p:spPr>
          <a:xfrm>
            <a:off x="923608" y="3329940"/>
            <a:ext cx="7388860" cy="3154680"/>
          </a:xfrm>
          <a:prstGeom prst="rect">
            <a:avLst/>
          </a:prstGeom>
          <a:noFill/>
          <a:ln>
            <a:noFill/>
          </a:ln>
        </p:spPr>
        <p:txBody>
          <a:bodyPr spcFirstLastPara="1" wrap="square" lIns="92825" tIns="46400" rIns="92825" bIns="46400" anchor="t" anchorCtr="0">
            <a:noAutofit/>
          </a:bodyPr>
          <a:lstStyle/>
          <a:p>
            <a:pPr marL="0" lvl="0" indent="0" algn="l" rtl="0">
              <a:lnSpc>
                <a:spcPct val="100000"/>
              </a:lnSpc>
              <a:spcBef>
                <a:spcPts val="0"/>
              </a:spcBef>
              <a:spcAft>
                <a:spcPts val="0"/>
              </a:spcAft>
              <a:buSzPts val="1400"/>
              <a:buNone/>
            </a:pPr>
            <a:endParaRPr/>
          </a:p>
        </p:txBody>
      </p:sp>
      <p:sp>
        <p:nvSpPr>
          <p:cNvPr id="99" name="Google Shape;99;p13:notes"/>
          <p:cNvSpPr txBox="1">
            <a:spLocks noGrp="1"/>
          </p:cNvSpPr>
          <p:nvPr>
            <p:ph type="sldNum" idx="12"/>
          </p:nvPr>
        </p:nvSpPr>
        <p:spPr>
          <a:xfrm>
            <a:off x="5231641" y="6658664"/>
            <a:ext cx="4002299" cy="350520"/>
          </a:xfrm>
          <a:prstGeom prst="rect">
            <a:avLst/>
          </a:prstGeom>
          <a:noFill/>
          <a:ln>
            <a:noFill/>
          </a:ln>
        </p:spPr>
        <p:txBody>
          <a:bodyPr spcFirstLastPara="1" wrap="square" lIns="92825" tIns="46400" rIns="92825" bIns="46400" anchor="b" anchorCtr="0">
            <a:noAutofit/>
          </a:bodyPr>
          <a:lstStyle/>
          <a:p>
            <a:pPr marL="0" lvl="0" indent="0" algn="r" rtl="0">
              <a:lnSpc>
                <a:spcPct val="100000"/>
              </a:lnSpc>
              <a:spcBef>
                <a:spcPts val="0"/>
              </a:spcBef>
              <a:spcAft>
                <a:spcPts val="0"/>
              </a:spcAft>
              <a:buSzPts val="1400"/>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14:notes"/>
          <p:cNvSpPr txBox="1">
            <a:spLocks noGrp="1"/>
          </p:cNvSpPr>
          <p:nvPr>
            <p:ph type="body" idx="1"/>
          </p:nvPr>
        </p:nvSpPr>
        <p:spPr>
          <a:xfrm>
            <a:off x="923608" y="3329940"/>
            <a:ext cx="7388860" cy="3154680"/>
          </a:xfrm>
          <a:prstGeom prst="rect">
            <a:avLst/>
          </a:prstGeom>
          <a:noFill/>
          <a:ln>
            <a:noFill/>
          </a:ln>
        </p:spPr>
        <p:txBody>
          <a:bodyPr spcFirstLastPara="1" wrap="square" lIns="92825" tIns="46400" rIns="92825" bIns="46400" anchor="t" anchorCtr="0">
            <a:noAutofit/>
          </a:bodyPr>
          <a:lstStyle/>
          <a:p>
            <a:pPr marL="0" lvl="0" indent="0" algn="l" rtl="0">
              <a:lnSpc>
                <a:spcPct val="100000"/>
              </a:lnSpc>
              <a:spcBef>
                <a:spcPts val="0"/>
              </a:spcBef>
              <a:spcAft>
                <a:spcPts val="0"/>
              </a:spcAft>
              <a:buSzPts val="1400"/>
              <a:buNone/>
            </a:pPr>
            <a:endParaRPr/>
          </a:p>
        </p:txBody>
      </p:sp>
      <p:sp>
        <p:nvSpPr>
          <p:cNvPr id="106" name="Google Shape;106;p14:notes"/>
          <p:cNvSpPr>
            <a:spLocks noGrp="1" noRot="1" noChangeAspect="1"/>
          </p:cNvSpPr>
          <p:nvPr>
            <p:ph type="sldImg" idx="2"/>
          </p:nvPr>
        </p:nvSpPr>
        <p:spPr>
          <a:xfrm>
            <a:off x="2867025" y="527050"/>
            <a:ext cx="3502025" cy="26273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13aefa8bea5_2_6:notes"/>
          <p:cNvSpPr txBox="1">
            <a:spLocks noGrp="1"/>
          </p:cNvSpPr>
          <p:nvPr>
            <p:ph type="body" idx="1"/>
          </p:nvPr>
        </p:nvSpPr>
        <p:spPr>
          <a:xfrm>
            <a:off x="923608" y="3329940"/>
            <a:ext cx="7389000" cy="3154800"/>
          </a:xfrm>
          <a:prstGeom prst="rect">
            <a:avLst/>
          </a:prstGeom>
          <a:noFill/>
          <a:ln>
            <a:noFill/>
          </a:ln>
        </p:spPr>
        <p:txBody>
          <a:bodyPr spcFirstLastPara="1" wrap="square" lIns="92825" tIns="46400" rIns="92825" bIns="46400" anchor="t" anchorCtr="0">
            <a:noAutofit/>
          </a:bodyPr>
          <a:lstStyle/>
          <a:p>
            <a:pPr marL="0" lvl="0" indent="0" algn="l" rtl="0">
              <a:lnSpc>
                <a:spcPct val="100000"/>
              </a:lnSpc>
              <a:spcBef>
                <a:spcPts val="0"/>
              </a:spcBef>
              <a:spcAft>
                <a:spcPts val="0"/>
              </a:spcAft>
              <a:buSzPts val="1400"/>
              <a:buNone/>
            </a:pPr>
            <a:endParaRPr/>
          </a:p>
        </p:txBody>
      </p:sp>
      <p:sp>
        <p:nvSpPr>
          <p:cNvPr id="113" name="Google Shape;113;g13aefa8bea5_2_6:notes"/>
          <p:cNvSpPr>
            <a:spLocks noGrp="1" noRot="1" noChangeAspect="1"/>
          </p:cNvSpPr>
          <p:nvPr>
            <p:ph type="sldImg" idx="2"/>
          </p:nvPr>
        </p:nvSpPr>
        <p:spPr>
          <a:xfrm>
            <a:off x="2867025" y="527050"/>
            <a:ext cx="3501900" cy="26274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3:notes"/>
          <p:cNvSpPr txBox="1">
            <a:spLocks noGrp="1"/>
          </p:cNvSpPr>
          <p:nvPr>
            <p:ph type="body" idx="1"/>
          </p:nvPr>
        </p:nvSpPr>
        <p:spPr>
          <a:xfrm>
            <a:off x="923608" y="3329940"/>
            <a:ext cx="7388860" cy="3154680"/>
          </a:xfrm>
          <a:prstGeom prst="rect">
            <a:avLst/>
          </a:prstGeom>
          <a:noFill/>
          <a:ln>
            <a:noFill/>
          </a:ln>
        </p:spPr>
        <p:txBody>
          <a:bodyPr spcFirstLastPara="1" wrap="square" lIns="92825" tIns="46400" rIns="92825" bIns="46400" anchor="t" anchorCtr="0">
            <a:noAutofit/>
          </a:bodyPr>
          <a:lstStyle/>
          <a:p>
            <a:pPr marL="0" lvl="0" indent="0" algn="l" rtl="0">
              <a:lnSpc>
                <a:spcPct val="100000"/>
              </a:lnSpc>
              <a:spcBef>
                <a:spcPts val="0"/>
              </a:spcBef>
              <a:spcAft>
                <a:spcPts val="0"/>
              </a:spcAft>
              <a:buSzPts val="1400"/>
              <a:buNone/>
            </a:pPr>
            <a:endParaRPr/>
          </a:p>
        </p:txBody>
      </p:sp>
      <p:sp>
        <p:nvSpPr>
          <p:cNvPr id="120" name="Google Shape;120;p3:notes"/>
          <p:cNvSpPr>
            <a:spLocks noGrp="1" noRot="1" noChangeAspect="1"/>
          </p:cNvSpPr>
          <p:nvPr>
            <p:ph type="sldImg" idx="2"/>
          </p:nvPr>
        </p:nvSpPr>
        <p:spPr>
          <a:xfrm>
            <a:off x="2867025" y="527050"/>
            <a:ext cx="3502025" cy="26273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13af6d9c2d0_0_0:notes"/>
          <p:cNvSpPr txBox="1">
            <a:spLocks noGrp="1"/>
          </p:cNvSpPr>
          <p:nvPr>
            <p:ph type="body" idx="1"/>
          </p:nvPr>
        </p:nvSpPr>
        <p:spPr>
          <a:xfrm>
            <a:off x="923608" y="3329940"/>
            <a:ext cx="7389000" cy="3154800"/>
          </a:xfrm>
          <a:prstGeom prst="rect">
            <a:avLst/>
          </a:prstGeom>
          <a:noFill/>
          <a:ln>
            <a:noFill/>
          </a:ln>
        </p:spPr>
        <p:txBody>
          <a:bodyPr spcFirstLastPara="1" wrap="square" lIns="92825" tIns="46400" rIns="92825" bIns="46400" anchor="t" anchorCtr="0">
            <a:noAutofit/>
          </a:bodyPr>
          <a:lstStyle/>
          <a:p>
            <a:pPr marL="0" lvl="0" indent="0" algn="l" rtl="0">
              <a:lnSpc>
                <a:spcPct val="100000"/>
              </a:lnSpc>
              <a:spcBef>
                <a:spcPts val="0"/>
              </a:spcBef>
              <a:spcAft>
                <a:spcPts val="0"/>
              </a:spcAft>
              <a:buSzPts val="1400"/>
              <a:buNone/>
            </a:pPr>
            <a:endParaRPr/>
          </a:p>
        </p:txBody>
      </p:sp>
      <p:sp>
        <p:nvSpPr>
          <p:cNvPr id="127" name="Google Shape;127;g13af6d9c2d0_0_0:notes"/>
          <p:cNvSpPr>
            <a:spLocks noGrp="1" noRot="1" noChangeAspect="1"/>
          </p:cNvSpPr>
          <p:nvPr>
            <p:ph type="sldImg" idx="2"/>
          </p:nvPr>
        </p:nvSpPr>
        <p:spPr>
          <a:xfrm>
            <a:off x="2867025" y="527050"/>
            <a:ext cx="3501900" cy="26274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3"/>
        <p:cNvGrpSpPr/>
        <p:nvPr/>
      </p:nvGrpSpPr>
      <p:grpSpPr>
        <a:xfrm>
          <a:off x="0" y="0"/>
          <a:ext cx="0" cy="0"/>
          <a:chOff x="0" y="0"/>
          <a:chExt cx="0" cy="0"/>
        </a:xfrm>
      </p:grpSpPr>
      <p:sp>
        <p:nvSpPr>
          <p:cNvPr id="14" name="Google Shape;14;p2"/>
          <p:cNvSpPr txBox="1">
            <a:spLocks noGrp="1"/>
          </p:cNvSpPr>
          <p:nvPr>
            <p:ph type="ctrTitle"/>
          </p:nvPr>
        </p:nvSpPr>
        <p:spPr>
          <a:xfrm>
            <a:off x="311708" y="992767"/>
            <a:ext cx="8520600" cy="27369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5" name="Google Shape;15;p2"/>
          <p:cNvSpPr txBox="1">
            <a:spLocks noGrp="1"/>
          </p:cNvSpPr>
          <p:nvPr>
            <p:ph type="subTitle" idx="1"/>
          </p:nvPr>
        </p:nvSpPr>
        <p:spPr>
          <a:xfrm>
            <a:off x="311700" y="3778833"/>
            <a:ext cx="8520600" cy="10569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6" name="Google Shape;16;p2"/>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2"/>
        <p:cNvGrpSpPr/>
        <p:nvPr/>
      </p:nvGrpSpPr>
      <p:grpSpPr>
        <a:xfrm>
          <a:off x="0" y="0"/>
          <a:ext cx="0" cy="0"/>
          <a:chOff x="0" y="0"/>
          <a:chExt cx="0" cy="0"/>
        </a:xfrm>
      </p:grpSpPr>
      <p:sp>
        <p:nvSpPr>
          <p:cNvPr id="53" name="Google Shape;53;p11"/>
          <p:cNvSpPr/>
          <p:nvPr/>
        </p:nvSpPr>
        <p:spPr>
          <a:xfrm>
            <a:off x="4572000" y="-167"/>
            <a:ext cx="4572000" cy="68580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4" name="Google Shape;54;p11"/>
          <p:cNvSpPr txBox="1">
            <a:spLocks noGrp="1"/>
          </p:cNvSpPr>
          <p:nvPr>
            <p:ph type="title"/>
          </p:nvPr>
        </p:nvSpPr>
        <p:spPr>
          <a:xfrm>
            <a:off x="265500" y="1644233"/>
            <a:ext cx="4045200" cy="19764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55" name="Google Shape;55;p11"/>
          <p:cNvSpPr txBox="1">
            <a:spLocks noGrp="1"/>
          </p:cNvSpPr>
          <p:nvPr>
            <p:ph type="subTitle" idx="1"/>
          </p:nvPr>
        </p:nvSpPr>
        <p:spPr>
          <a:xfrm>
            <a:off x="265500" y="3737433"/>
            <a:ext cx="4045200" cy="16467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6" name="Google Shape;56;p11"/>
          <p:cNvSpPr txBox="1">
            <a:spLocks noGrp="1"/>
          </p:cNvSpPr>
          <p:nvPr>
            <p:ph type="body" idx="2"/>
          </p:nvPr>
        </p:nvSpPr>
        <p:spPr>
          <a:xfrm>
            <a:off x="4939500" y="965433"/>
            <a:ext cx="3837000" cy="4926900"/>
          </a:xfrm>
          <a:prstGeom prst="rect">
            <a:avLst/>
          </a:prstGeom>
          <a:noFill/>
          <a:ln>
            <a:noFill/>
          </a:ln>
        </p:spPr>
        <p:txBody>
          <a:bodyPr spcFirstLastPara="1" wrap="square" lIns="91425" tIns="91425" rIns="91425" bIns="91425" anchor="ctr"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57" name="Google Shape;57;p11"/>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8"/>
        <p:cNvGrpSpPr/>
        <p:nvPr/>
      </p:nvGrpSpPr>
      <p:grpSpPr>
        <a:xfrm>
          <a:off x="0" y="0"/>
          <a:ext cx="0" cy="0"/>
          <a:chOff x="0" y="0"/>
          <a:chExt cx="0" cy="0"/>
        </a:xfrm>
      </p:grpSpPr>
      <p:sp>
        <p:nvSpPr>
          <p:cNvPr id="59" name="Google Shape;59;p12"/>
          <p:cNvSpPr txBox="1">
            <a:spLocks noGrp="1"/>
          </p:cNvSpPr>
          <p:nvPr>
            <p:ph type="body" idx="1"/>
          </p:nvPr>
        </p:nvSpPr>
        <p:spPr>
          <a:xfrm>
            <a:off x="311700" y="5640767"/>
            <a:ext cx="5998800" cy="806700"/>
          </a:xfrm>
          <a:prstGeom prst="rect">
            <a:avLst/>
          </a:prstGeom>
          <a:noFill/>
          <a:ln>
            <a:noFill/>
          </a:ln>
        </p:spPr>
        <p:txBody>
          <a:bodyPr spcFirstLastPara="1" wrap="square" lIns="91425" tIns="91425" rIns="91425" bIns="91425" anchor="ctr" anchorCtr="0">
            <a:normAutofit/>
          </a:bodyPr>
          <a:lstStyle>
            <a:lvl1pPr marL="457200" lvl="0" indent="-228600" algn="l">
              <a:lnSpc>
                <a:spcPct val="100000"/>
              </a:lnSpc>
              <a:spcBef>
                <a:spcPts val="0"/>
              </a:spcBef>
              <a:spcAft>
                <a:spcPts val="0"/>
              </a:spcAft>
              <a:buSzPts val="1800"/>
              <a:buNone/>
              <a:defRPr/>
            </a:lvl1pPr>
          </a:lstStyle>
          <a:p>
            <a:endParaRPr/>
          </a:p>
        </p:txBody>
      </p:sp>
      <p:sp>
        <p:nvSpPr>
          <p:cNvPr id="60" name="Google Shape;60;p12"/>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61"/>
        <p:cNvGrpSpPr/>
        <p:nvPr/>
      </p:nvGrpSpPr>
      <p:grpSpPr>
        <a:xfrm>
          <a:off x="0" y="0"/>
          <a:ext cx="0" cy="0"/>
          <a:chOff x="0" y="0"/>
          <a:chExt cx="0" cy="0"/>
        </a:xfrm>
      </p:grpSpPr>
      <p:sp>
        <p:nvSpPr>
          <p:cNvPr id="62" name="Google Shape;62;p13"/>
          <p:cNvSpPr txBox="1">
            <a:spLocks noGrp="1"/>
          </p:cNvSpPr>
          <p:nvPr>
            <p:ph type="title" hasCustomPrompt="1"/>
          </p:nvPr>
        </p:nvSpPr>
        <p:spPr>
          <a:xfrm>
            <a:off x="311700" y="1474833"/>
            <a:ext cx="8520600" cy="26181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63" name="Google Shape;63;p13"/>
          <p:cNvSpPr txBox="1">
            <a:spLocks noGrp="1"/>
          </p:cNvSpPr>
          <p:nvPr>
            <p:ph type="body" idx="1"/>
          </p:nvPr>
        </p:nvSpPr>
        <p:spPr>
          <a:xfrm>
            <a:off x="311700" y="4202967"/>
            <a:ext cx="8520600" cy="1734300"/>
          </a:xfrm>
          <a:prstGeom prst="rect">
            <a:avLst/>
          </a:prstGeom>
          <a:noFill/>
          <a:ln>
            <a:noFill/>
          </a:ln>
        </p:spPr>
        <p:txBody>
          <a:bodyPr spcFirstLastPara="1" wrap="square" lIns="91425" tIns="91425" rIns="91425" bIns="91425" anchor="t" anchorCtr="0">
            <a:norm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0"/>
              </a:spcBef>
              <a:spcAft>
                <a:spcPts val="0"/>
              </a:spcAft>
              <a:buSzPts val="1400"/>
              <a:buChar char="○"/>
              <a:defRPr/>
            </a:lvl2pPr>
            <a:lvl3pPr marL="1371600" lvl="2" indent="-317500" algn="ctr">
              <a:lnSpc>
                <a:spcPct val="115000"/>
              </a:lnSpc>
              <a:spcBef>
                <a:spcPts val="0"/>
              </a:spcBef>
              <a:spcAft>
                <a:spcPts val="0"/>
              </a:spcAft>
              <a:buSzPts val="1400"/>
              <a:buChar char="■"/>
              <a:defRPr/>
            </a:lvl3pPr>
            <a:lvl4pPr marL="1828800" lvl="3" indent="-317500" algn="ctr">
              <a:lnSpc>
                <a:spcPct val="115000"/>
              </a:lnSpc>
              <a:spcBef>
                <a:spcPts val="0"/>
              </a:spcBef>
              <a:spcAft>
                <a:spcPts val="0"/>
              </a:spcAft>
              <a:buSzPts val="1400"/>
              <a:buChar char="●"/>
              <a:defRPr/>
            </a:lvl4pPr>
            <a:lvl5pPr marL="2286000" lvl="4" indent="-317500" algn="ctr">
              <a:lnSpc>
                <a:spcPct val="115000"/>
              </a:lnSpc>
              <a:spcBef>
                <a:spcPts val="0"/>
              </a:spcBef>
              <a:spcAft>
                <a:spcPts val="0"/>
              </a:spcAft>
              <a:buSzPts val="1400"/>
              <a:buChar char="○"/>
              <a:defRPr/>
            </a:lvl5pPr>
            <a:lvl6pPr marL="2743200" lvl="5" indent="-317500" algn="ctr">
              <a:lnSpc>
                <a:spcPct val="115000"/>
              </a:lnSpc>
              <a:spcBef>
                <a:spcPts val="0"/>
              </a:spcBef>
              <a:spcAft>
                <a:spcPts val="0"/>
              </a:spcAft>
              <a:buSzPts val="1400"/>
              <a:buChar char="■"/>
              <a:defRPr/>
            </a:lvl6pPr>
            <a:lvl7pPr marL="3200400" lvl="6" indent="-317500" algn="ctr">
              <a:lnSpc>
                <a:spcPct val="115000"/>
              </a:lnSpc>
              <a:spcBef>
                <a:spcPts val="0"/>
              </a:spcBef>
              <a:spcAft>
                <a:spcPts val="0"/>
              </a:spcAft>
              <a:buSzPts val="1400"/>
              <a:buChar char="●"/>
              <a:defRPr/>
            </a:lvl7pPr>
            <a:lvl8pPr marL="3657600" lvl="7" indent="-317500" algn="ctr">
              <a:lnSpc>
                <a:spcPct val="115000"/>
              </a:lnSpc>
              <a:spcBef>
                <a:spcPts val="0"/>
              </a:spcBef>
              <a:spcAft>
                <a:spcPts val="0"/>
              </a:spcAft>
              <a:buSzPts val="1400"/>
              <a:buChar char="○"/>
              <a:defRPr/>
            </a:lvl8pPr>
            <a:lvl9pPr marL="4114800" lvl="8" indent="-317500" algn="ctr">
              <a:lnSpc>
                <a:spcPct val="115000"/>
              </a:lnSpc>
              <a:spcBef>
                <a:spcPts val="0"/>
              </a:spcBef>
              <a:spcAft>
                <a:spcPts val="0"/>
              </a:spcAft>
              <a:buSzPts val="1400"/>
              <a:buChar char="■"/>
              <a:defRPr/>
            </a:lvl9pPr>
          </a:lstStyle>
          <a:p>
            <a:endParaRPr/>
          </a:p>
        </p:txBody>
      </p:sp>
      <p:sp>
        <p:nvSpPr>
          <p:cNvPr id="64" name="Google Shape;64;p13"/>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5"/>
        <p:cNvGrpSpPr/>
        <p:nvPr/>
      </p:nvGrpSpPr>
      <p:grpSpPr>
        <a:xfrm>
          <a:off x="0" y="0"/>
          <a:ext cx="0" cy="0"/>
          <a:chOff x="0" y="0"/>
          <a:chExt cx="0" cy="0"/>
        </a:xfrm>
      </p:grpSpPr>
      <p:sp>
        <p:nvSpPr>
          <p:cNvPr id="66" name="Google Shape;66;p14"/>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9" name="Google Shape;19;p3"/>
          <p:cNvSpPr txBox="1">
            <a:spLocks noGrp="1"/>
          </p:cNvSpPr>
          <p:nvPr>
            <p:ph type="body" idx="1"/>
          </p:nvPr>
        </p:nvSpPr>
        <p:spPr>
          <a:xfrm>
            <a:off x="457200" y="1600200"/>
            <a:ext cx="4038600" cy="4526100"/>
          </a:xfrm>
          <a:prstGeom prst="rect">
            <a:avLst/>
          </a:prstGeom>
          <a:noFill/>
          <a:ln>
            <a:noFill/>
          </a:ln>
        </p:spPr>
        <p:txBody>
          <a:bodyPr spcFirstLastPara="1" wrap="square" lIns="91425" tIns="45700" rIns="91425" bIns="45700" anchor="t" anchorCtr="0">
            <a:normAutofit/>
          </a:bodyPr>
          <a:lstStyle>
            <a:lvl1pPr marL="457200" lvl="0" indent="-406400" algn="l">
              <a:lnSpc>
                <a:spcPct val="115000"/>
              </a:lnSpc>
              <a:spcBef>
                <a:spcPts val="560"/>
              </a:spcBef>
              <a:spcAft>
                <a:spcPts val="0"/>
              </a:spcAft>
              <a:buClr>
                <a:schemeClr val="dk1"/>
              </a:buClr>
              <a:buSzPts val="2800"/>
              <a:buChar char="●"/>
              <a:defRPr sz="2800"/>
            </a:lvl1pPr>
            <a:lvl2pPr marL="914400" lvl="1" indent="-381000" algn="l">
              <a:lnSpc>
                <a:spcPct val="115000"/>
              </a:lnSpc>
              <a:spcBef>
                <a:spcPts val="1200"/>
              </a:spcBef>
              <a:spcAft>
                <a:spcPts val="0"/>
              </a:spcAft>
              <a:buClr>
                <a:schemeClr val="dk1"/>
              </a:buClr>
              <a:buSzPts val="2400"/>
              <a:buChar char="○"/>
              <a:defRPr sz="2400"/>
            </a:lvl2pPr>
            <a:lvl3pPr marL="1371600" lvl="2" indent="-355600" algn="l">
              <a:lnSpc>
                <a:spcPct val="115000"/>
              </a:lnSpc>
              <a:spcBef>
                <a:spcPts val="1200"/>
              </a:spcBef>
              <a:spcAft>
                <a:spcPts val="0"/>
              </a:spcAft>
              <a:buClr>
                <a:schemeClr val="dk1"/>
              </a:buClr>
              <a:buSzPts val="2000"/>
              <a:buChar char="■"/>
              <a:defRPr sz="2000"/>
            </a:lvl3pPr>
            <a:lvl4pPr marL="1828800" lvl="3" indent="-342900" algn="l">
              <a:lnSpc>
                <a:spcPct val="115000"/>
              </a:lnSpc>
              <a:spcBef>
                <a:spcPts val="1200"/>
              </a:spcBef>
              <a:spcAft>
                <a:spcPts val="0"/>
              </a:spcAft>
              <a:buClr>
                <a:schemeClr val="dk1"/>
              </a:buClr>
              <a:buSzPts val="1800"/>
              <a:buChar char="●"/>
              <a:defRPr sz="1800"/>
            </a:lvl4pPr>
            <a:lvl5pPr marL="2286000" lvl="4" indent="-342900" algn="l">
              <a:lnSpc>
                <a:spcPct val="115000"/>
              </a:lnSpc>
              <a:spcBef>
                <a:spcPts val="1200"/>
              </a:spcBef>
              <a:spcAft>
                <a:spcPts val="0"/>
              </a:spcAft>
              <a:buClr>
                <a:schemeClr val="dk1"/>
              </a:buClr>
              <a:buSzPts val="1800"/>
              <a:buChar char="○"/>
              <a:defRPr sz="1800"/>
            </a:lvl5pPr>
            <a:lvl6pPr marL="2743200" lvl="5" indent="-342900" algn="l">
              <a:lnSpc>
                <a:spcPct val="115000"/>
              </a:lnSpc>
              <a:spcBef>
                <a:spcPts val="1200"/>
              </a:spcBef>
              <a:spcAft>
                <a:spcPts val="0"/>
              </a:spcAft>
              <a:buClr>
                <a:schemeClr val="dk1"/>
              </a:buClr>
              <a:buSzPts val="1800"/>
              <a:buChar char="■"/>
              <a:defRPr sz="1800"/>
            </a:lvl6pPr>
            <a:lvl7pPr marL="3200400" lvl="6" indent="-342900" algn="l">
              <a:lnSpc>
                <a:spcPct val="115000"/>
              </a:lnSpc>
              <a:spcBef>
                <a:spcPts val="1200"/>
              </a:spcBef>
              <a:spcAft>
                <a:spcPts val="0"/>
              </a:spcAft>
              <a:buClr>
                <a:schemeClr val="dk1"/>
              </a:buClr>
              <a:buSzPts val="1800"/>
              <a:buChar char="●"/>
              <a:defRPr sz="1800"/>
            </a:lvl7pPr>
            <a:lvl8pPr marL="3657600" lvl="7" indent="-342900" algn="l">
              <a:lnSpc>
                <a:spcPct val="115000"/>
              </a:lnSpc>
              <a:spcBef>
                <a:spcPts val="1200"/>
              </a:spcBef>
              <a:spcAft>
                <a:spcPts val="0"/>
              </a:spcAft>
              <a:buClr>
                <a:schemeClr val="dk1"/>
              </a:buClr>
              <a:buSzPts val="1800"/>
              <a:buChar char="○"/>
              <a:defRPr sz="1800"/>
            </a:lvl8pPr>
            <a:lvl9pPr marL="4114800" lvl="8" indent="-342900" algn="l">
              <a:lnSpc>
                <a:spcPct val="115000"/>
              </a:lnSpc>
              <a:spcBef>
                <a:spcPts val="1200"/>
              </a:spcBef>
              <a:spcAft>
                <a:spcPts val="1200"/>
              </a:spcAft>
              <a:buClr>
                <a:schemeClr val="dk1"/>
              </a:buClr>
              <a:buSzPts val="1800"/>
              <a:buChar char="■"/>
              <a:defRPr sz="1800"/>
            </a:lvl9pPr>
          </a:lstStyle>
          <a:p>
            <a:endParaRPr/>
          </a:p>
        </p:txBody>
      </p:sp>
      <p:sp>
        <p:nvSpPr>
          <p:cNvPr id="20" name="Google Shape;20;p3"/>
          <p:cNvSpPr txBox="1">
            <a:spLocks noGrp="1"/>
          </p:cNvSpPr>
          <p:nvPr>
            <p:ph type="body" idx="2"/>
          </p:nvPr>
        </p:nvSpPr>
        <p:spPr>
          <a:xfrm>
            <a:off x="4648200" y="1600200"/>
            <a:ext cx="4038600" cy="4526100"/>
          </a:xfrm>
          <a:prstGeom prst="rect">
            <a:avLst/>
          </a:prstGeom>
          <a:noFill/>
          <a:ln>
            <a:noFill/>
          </a:ln>
        </p:spPr>
        <p:txBody>
          <a:bodyPr spcFirstLastPara="1" wrap="square" lIns="91425" tIns="45700" rIns="91425" bIns="45700" anchor="t" anchorCtr="0">
            <a:normAutofit/>
          </a:bodyPr>
          <a:lstStyle>
            <a:lvl1pPr marL="457200" lvl="0" indent="-406400" algn="l">
              <a:lnSpc>
                <a:spcPct val="115000"/>
              </a:lnSpc>
              <a:spcBef>
                <a:spcPts val="560"/>
              </a:spcBef>
              <a:spcAft>
                <a:spcPts val="0"/>
              </a:spcAft>
              <a:buClr>
                <a:schemeClr val="dk1"/>
              </a:buClr>
              <a:buSzPts val="2800"/>
              <a:buChar char="●"/>
              <a:defRPr sz="2800"/>
            </a:lvl1pPr>
            <a:lvl2pPr marL="914400" lvl="1" indent="-381000" algn="l">
              <a:lnSpc>
                <a:spcPct val="115000"/>
              </a:lnSpc>
              <a:spcBef>
                <a:spcPts val="1200"/>
              </a:spcBef>
              <a:spcAft>
                <a:spcPts val="0"/>
              </a:spcAft>
              <a:buClr>
                <a:schemeClr val="dk1"/>
              </a:buClr>
              <a:buSzPts val="2400"/>
              <a:buChar char="○"/>
              <a:defRPr sz="2400"/>
            </a:lvl2pPr>
            <a:lvl3pPr marL="1371600" lvl="2" indent="-355600" algn="l">
              <a:lnSpc>
                <a:spcPct val="115000"/>
              </a:lnSpc>
              <a:spcBef>
                <a:spcPts val="1200"/>
              </a:spcBef>
              <a:spcAft>
                <a:spcPts val="0"/>
              </a:spcAft>
              <a:buClr>
                <a:schemeClr val="dk1"/>
              </a:buClr>
              <a:buSzPts val="2000"/>
              <a:buChar char="■"/>
              <a:defRPr sz="2000"/>
            </a:lvl3pPr>
            <a:lvl4pPr marL="1828800" lvl="3" indent="-342900" algn="l">
              <a:lnSpc>
                <a:spcPct val="115000"/>
              </a:lnSpc>
              <a:spcBef>
                <a:spcPts val="1200"/>
              </a:spcBef>
              <a:spcAft>
                <a:spcPts val="0"/>
              </a:spcAft>
              <a:buClr>
                <a:schemeClr val="dk1"/>
              </a:buClr>
              <a:buSzPts val="1800"/>
              <a:buChar char="●"/>
              <a:defRPr sz="1800"/>
            </a:lvl4pPr>
            <a:lvl5pPr marL="2286000" lvl="4" indent="-342900" algn="l">
              <a:lnSpc>
                <a:spcPct val="115000"/>
              </a:lnSpc>
              <a:spcBef>
                <a:spcPts val="1200"/>
              </a:spcBef>
              <a:spcAft>
                <a:spcPts val="0"/>
              </a:spcAft>
              <a:buClr>
                <a:schemeClr val="dk1"/>
              </a:buClr>
              <a:buSzPts val="1800"/>
              <a:buChar char="○"/>
              <a:defRPr sz="1800"/>
            </a:lvl5pPr>
            <a:lvl6pPr marL="2743200" lvl="5" indent="-342900" algn="l">
              <a:lnSpc>
                <a:spcPct val="115000"/>
              </a:lnSpc>
              <a:spcBef>
                <a:spcPts val="1200"/>
              </a:spcBef>
              <a:spcAft>
                <a:spcPts val="0"/>
              </a:spcAft>
              <a:buClr>
                <a:schemeClr val="dk1"/>
              </a:buClr>
              <a:buSzPts val="1800"/>
              <a:buChar char="■"/>
              <a:defRPr sz="1800"/>
            </a:lvl6pPr>
            <a:lvl7pPr marL="3200400" lvl="6" indent="-342900" algn="l">
              <a:lnSpc>
                <a:spcPct val="115000"/>
              </a:lnSpc>
              <a:spcBef>
                <a:spcPts val="1200"/>
              </a:spcBef>
              <a:spcAft>
                <a:spcPts val="0"/>
              </a:spcAft>
              <a:buClr>
                <a:schemeClr val="dk1"/>
              </a:buClr>
              <a:buSzPts val="1800"/>
              <a:buChar char="●"/>
              <a:defRPr sz="1800"/>
            </a:lvl7pPr>
            <a:lvl8pPr marL="3657600" lvl="7" indent="-342900" algn="l">
              <a:lnSpc>
                <a:spcPct val="115000"/>
              </a:lnSpc>
              <a:spcBef>
                <a:spcPts val="1200"/>
              </a:spcBef>
              <a:spcAft>
                <a:spcPts val="0"/>
              </a:spcAft>
              <a:buClr>
                <a:schemeClr val="dk1"/>
              </a:buClr>
              <a:buSzPts val="1800"/>
              <a:buChar char="○"/>
              <a:defRPr sz="1800"/>
            </a:lvl8pPr>
            <a:lvl9pPr marL="4114800" lvl="8" indent="-342900" algn="l">
              <a:lnSpc>
                <a:spcPct val="115000"/>
              </a:lnSpc>
              <a:spcBef>
                <a:spcPts val="1200"/>
              </a:spcBef>
              <a:spcAft>
                <a:spcPts val="1200"/>
              </a:spcAft>
              <a:buClr>
                <a:schemeClr val="dk1"/>
              </a:buClr>
              <a:buSzPts val="1800"/>
              <a:buChar char="■"/>
              <a:defRPr sz="1800"/>
            </a:lvl9pPr>
          </a:lstStyle>
          <a:p>
            <a:endParaRPr/>
          </a:p>
        </p:txBody>
      </p:sp>
      <p:sp>
        <p:nvSpPr>
          <p:cNvPr id="21" name="Google Shape;21;p3"/>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22" name="Google Shape;22;p3"/>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23" name="Google Shape;23;p3"/>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4"/>
        <p:cNvGrpSpPr/>
        <p:nvPr/>
      </p:nvGrpSpPr>
      <p:grpSpPr>
        <a:xfrm>
          <a:off x="0" y="0"/>
          <a:ext cx="0" cy="0"/>
          <a:chOff x="0" y="0"/>
          <a:chExt cx="0" cy="0"/>
        </a:xfrm>
      </p:grpSpPr>
      <p:sp>
        <p:nvSpPr>
          <p:cNvPr id="25" name="Google Shape;25;p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6" name="Google Shape;26;p4"/>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rmAutofit/>
          </a:bodyPr>
          <a:lstStyle>
            <a:lvl1pPr marL="457200" lvl="0" indent="-342900" algn="l">
              <a:lnSpc>
                <a:spcPct val="115000"/>
              </a:lnSpc>
              <a:spcBef>
                <a:spcPts val="360"/>
              </a:spcBef>
              <a:spcAft>
                <a:spcPts val="0"/>
              </a:spcAft>
              <a:buClr>
                <a:schemeClr val="dk1"/>
              </a:buClr>
              <a:buSzPts val="1800"/>
              <a:buChar char="●"/>
              <a:defRPr/>
            </a:lvl1pPr>
            <a:lvl2pPr marL="914400" lvl="1" indent="-342900" algn="l">
              <a:lnSpc>
                <a:spcPct val="115000"/>
              </a:lnSpc>
              <a:spcBef>
                <a:spcPts val="1200"/>
              </a:spcBef>
              <a:spcAft>
                <a:spcPts val="0"/>
              </a:spcAft>
              <a:buClr>
                <a:schemeClr val="dk1"/>
              </a:buClr>
              <a:buSzPts val="1800"/>
              <a:buChar char="○"/>
              <a:defRPr/>
            </a:lvl2pPr>
            <a:lvl3pPr marL="1371600" lvl="2" indent="-342900" algn="l">
              <a:lnSpc>
                <a:spcPct val="115000"/>
              </a:lnSpc>
              <a:spcBef>
                <a:spcPts val="1200"/>
              </a:spcBef>
              <a:spcAft>
                <a:spcPts val="0"/>
              </a:spcAft>
              <a:buClr>
                <a:schemeClr val="dk1"/>
              </a:buClr>
              <a:buSzPts val="1800"/>
              <a:buChar char="■"/>
              <a:defRPr/>
            </a:lvl3pPr>
            <a:lvl4pPr marL="1828800" lvl="3" indent="-342900" algn="l">
              <a:lnSpc>
                <a:spcPct val="115000"/>
              </a:lnSpc>
              <a:spcBef>
                <a:spcPts val="1200"/>
              </a:spcBef>
              <a:spcAft>
                <a:spcPts val="0"/>
              </a:spcAft>
              <a:buClr>
                <a:schemeClr val="dk1"/>
              </a:buClr>
              <a:buSzPts val="1800"/>
              <a:buChar char="●"/>
              <a:defRPr/>
            </a:lvl4pPr>
            <a:lvl5pPr marL="2286000" lvl="4" indent="-342900" algn="l">
              <a:lnSpc>
                <a:spcPct val="115000"/>
              </a:lnSpc>
              <a:spcBef>
                <a:spcPts val="1200"/>
              </a:spcBef>
              <a:spcAft>
                <a:spcPts val="0"/>
              </a:spcAft>
              <a:buClr>
                <a:schemeClr val="dk1"/>
              </a:buClr>
              <a:buSzPts val="1800"/>
              <a:buChar char="○"/>
              <a:defRPr/>
            </a:lvl5pPr>
            <a:lvl6pPr marL="2743200" lvl="5" indent="-342900" algn="l">
              <a:lnSpc>
                <a:spcPct val="115000"/>
              </a:lnSpc>
              <a:spcBef>
                <a:spcPts val="1200"/>
              </a:spcBef>
              <a:spcAft>
                <a:spcPts val="0"/>
              </a:spcAft>
              <a:buClr>
                <a:schemeClr val="dk1"/>
              </a:buClr>
              <a:buSzPts val="1800"/>
              <a:buChar char="■"/>
              <a:defRPr/>
            </a:lvl6pPr>
            <a:lvl7pPr marL="3200400" lvl="6" indent="-342900" algn="l">
              <a:lnSpc>
                <a:spcPct val="115000"/>
              </a:lnSpc>
              <a:spcBef>
                <a:spcPts val="1200"/>
              </a:spcBef>
              <a:spcAft>
                <a:spcPts val="0"/>
              </a:spcAft>
              <a:buClr>
                <a:schemeClr val="dk1"/>
              </a:buClr>
              <a:buSzPts val="1800"/>
              <a:buChar char="●"/>
              <a:defRPr/>
            </a:lvl7pPr>
            <a:lvl8pPr marL="3657600" lvl="7" indent="-342900" algn="l">
              <a:lnSpc>
                <a:spcPct val="115000"/>
              </a:lnSpc>
              <a:spcBef>
                <a:spcPts val="1200"/>
              </a:spcBef>
              <a:spcAft>
                <a:spcPts val="0"/>
              </a:spcAft>
              <a:buClr>
                <a:schemeClr val="dk1"/>
              </a:buClr>
              <a:buSzPts val="1800"/>
              <a:buChar char="○"/>
              <a:defRPr/>
            </a:lvl8pPr>
            <a:lvl9pPr marL="4114800" lvl="8" indent="-342900" algn="l">
              <a:lnSpc>
                <a:spcPct val="115000"/>
              </a:lnSpc>
              <a:spcBef>
                <a:spcPts val="1200"/>
              </a:spcBef>
              <a:spcAft>
                <a:spcPts val="1200"/>
              </a:spcAft>
              <a:buClr>
                <a:schemeClr val="dk1"/>
              </a:buClr>
              <a:buSzPts val="1800"/>
              <a:buChar char="■"/>
              <a:defRPr/>
            </a:lvl9pPr>
          </a:lstStyle>
          <a:p>
            <a:endParaRPr/>
          </a:p>
        </p:txBody>
      </p:sp>
      <p:sp>
        <p:nvSpPr>
          <p:cNvPr id="27" name="Google Shape;27;p4"/>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28" name="Google Shape;28;p4"/>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29" name="Google Shape;29;p4"/>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0"/>
        <p:cNvGrpSpPr/>
        <p:nvPr/>
      </p:nvGrpSpPr>
      <p:grpSpPr>
        <a:xfrm>
          <a:off x="0" y="0"/>
          <a:ext cx="0" cy="0"/>
          <a:chOff x="0" y="0"/>
          <a:chExt cx="0" cy="0"/>
        </a:xfrm>
      </p:grpSpPr>
      <p:sp>
        <p:nvSpPr>
          <p:cNvPr id="31" name="Google Shape;31;p5"/>
          <p:cNvSpPr txBox="1">
            <a:spLocks noGrp="1"/>
          </p:cNvSpPr>
          <p:nvPr>
            <p:ph type="title"/>
          </p:nvPr>
        </p:nvSpPr>
        <p:spPr>
          <a:xfrm>
            <a:off x="311700" y="2867800"/>
            <a:ext cx="8520600" cy="1122300"/>
          </a:xfrm>
          <a:prstGeom prst="rect">
            <a:avLst/>
          </a:prstGeom>
          <a:noFill/>
          <a:ln>
            <a:noFill/>
          </a:ln>
        </p:spPr>
        <p:txBody>
          <a:bodyPr spcFirstLastPara="1" wrap="square" lIns="91425" tIns="91425" rIns="91425" bIns="91425" anchor="ctr" anchorCtr="0">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32" name="Google Shape;32;p5"/>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33"/>
        <p:cNvGrpSpPr/>
        <p:nvPr/>
      </p:nvGrpSpPr>
      <p:grpSpPr>
        <a:xfrm>
          <a:off x="0" y="0"/>
          <a:ext cx="0" cy="0"/>
          <a:chOff x="0" y="0"/>
          <a:chExt cx="0" cy="0"/>
        </a:xfrm>
      </p:grpSpPr>
      <p:sp>
        <p:nvSpPr>
          <p:cNvPr id="34" name="Google Shape;34;p6"/>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35" name="Google Shape;35;p6"/>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36" name="Google Shape;36;p6"/>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7"/>
        <p:cNvGrpSpPr/>
        <p:nvPr/>
      </p:nvGrpSpPr>
      <p:grpSpPr>
        <a:xfrm>
          <a:off x="0" y="0"/>
          <a:ext cx="0" cy="0"/>
          <a:chOff x="0" y="0"/>
          <a:chExt cx="0" cy="0"/>
        </a:xfrm>
      </p:grpSpPr>
      <p:sp>
        <p:nvSpPr>
          <p:cNvPr id="38" name="Google Shape;38;p7"/>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39" name="Google Shape;39;p7"/>
          <p:cNvSpPr txBox="1">
            <a:spLocks noGrp="1"/>
          </p:cNvSpPr>
          <p:nvPr>
            <p:ph type="body" idx="1"/>
          </p:nvPr>
        </p:nvSpPr>
        <p:spPr>
          <a:xfrm>
            <a:off x="311700" y="1536633"/>
            <a:ext cx="3999900" cy="45552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40" name="Google Shape;40;p7"/>
          <p:cNvSpPr txBox="1">
            <a:spLocks noGrp="1"/>
          </p:cNvSpPr>
          <p:nvPr>
            <p:ph type="body" idx="2"/>
          </p:nvPr>
        </p:nvSpPr>
        <p:spPr>
          <a:xfrm>
            <a:off x="4832400" y="1536633"/>
            <a:ext cx="3999900" cy="45552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41" name="Google Shape;41;p7"/>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44" name="Google Shape;44;p8"/>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5"/>
        <p:cNvGrpSpPr/>
        <p:nvPr/>
      </p:nvGrpSpPr>
      <p:grpSpPr>
        <a:xfrm>
          <a:off x="0" y="0"/>
          <a:ext cx="0" cy="0"/>
          <a:chOff x="0" y="0"/>
          <a:chExt cx="0" cy="0"/>
        </a:xfrm>
      </p:grpSpPr>
      <p:sp>
        <p:nvSpPr>
          <p:cNvPr id="46" name="Google Shape;46;p9"/>
          <p:cNvSpPr txBox="1">
            <a:spLocks noGrp="1"/>
          </p:cNvSpPr>
          <p:nvPr>
            <p:ph type="title"/>
          </p:nvPr>
        </p:nvSpPr>
        <p:spPr>
          <a:xfrm>
            <a:off x="311700" y="740800"/>
            <a:ext cx="2808000" cy="1007700"/>
          </a:xfrm>
          <a:prstGeom prst="rect">
            <a:avLst/>
          </a:prstGeom>
          <a:noFill/>
          <a:ln>
            <a:noFill/>
          </a:ln>
        </p:spPr>
        <p:txBody>
          <a:bodyPr spcFirstLastPara="1" wrap="square" lIns="91425" tIns="91425" rIns="91425" bIns="91425" anchor="b" anchorCtr="0">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47" name="Google Shape;47;p9"/>
          <p:cNvSpPr txBox="1">
            <a:spLocks noGrp="1"/>
          </p:cNvSpPr>
          <p:nvPr>
            <p:ph type="body" idx="1"/>
          </p:nvPr>
        </p:nvSpPr>
        <p:spPr>
          <a:xfrm>
            <a:off x="311700" y="1852800"/>
            <a:ext cx="2808000" cy="4239300"/>
          </a:xfrm>
          <a:prstGeom prst="rect">
            <a:avLst/>
          </a:prstGeom>
          <a:noFill/>
          <a:ln>
            <a:noFill/>
          </a:ln>
        </p:spPr>
        <p:txBody>
          <a:bodyPr spcFirstLastPara="1" wrap="square" lIns="91425" tIns="91425" rIns="91425" bIns="91425" anchor="t" anchorCtr="0">
            <a:norm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48" name="Google Shape;48;p9"/>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9"/>
        <p:cNvGrpSpPr/>
        <p:nvPr/>
      </p:nvGrpSpPr>
      <p:grpSpPr>
        <a:xfrm>
          <a:off x="0" y="0"/>
          <a:ext cx="0" cy="0"/>
          <a:chOff x="0" y="0"/>
          <a:chExt cx="0" cy="0"/>
        </a:xfrm>
      </p:grpSpPr>
      <p:sp>
        <p:nvSpPr>
          <p:cNvPr id="50" name="Google Shape;50;p10"/>
          <p:cNvSpPr txBox="1">
            <a:spLocks noGrp="1"/>
          </p:cNvSpPr>
          <p:nvPr>
            <p:ph type="title"/>
          </p:nvPr>
        </p:nvSpPr>
        <p:spPr>
          <a:xfrm>
            <a:off x="490250" y="600200"/>
            <a:ext cx="6367800" cy="5454300"/>
          </a:xfrm>
          <a:prstGeom prst="rect">
            <a:avLst/>
          </a:prstGeom>
          <a:noFill/>
          <a:ln>
            <a:noFill/>
          </a:ln>
        </p:spPr>
        <p:txBody>
          <a:bodyPr spcFirstLastPara="1" wrap="square" lIns="91425" tIns="91425" rIns="91425" bIns="91425" anchor="ctr" anchorCtr="0">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51" name="Google Shape;51;p10"/>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norm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11" name="Google Shape;11;p1"/>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norm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12" name="Google Shape;12;p1"/>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mailto:mhpoasecy@gmail.com" TargetMode="External"/><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hyperlink" Target="mailto:mhpoasecy@gmail.com" TargetMode="External"/><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hyperlink" Target="http://www.mhpoa.com" TargetMode="External"/><Relationship Id="rId2" Type="http://schemas.openxmlformats.org/officeDocument/2006/relationships/notesSlide" Target="../notesSlides/notesSlide27.xml"/><Relationship Id="rId1" Type="http://schemas.openxmlformats.org/officeDocument/2006/relationships/slideLayout" Target="../slideLayouts/slideLayout3.xml"/><Relationship Id="rId4" Type="http://schemas.openxmlformats.org/officeDocument/2006/relationships/hyperlink" Target="mailto:mhpoasecy@gmail.com"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mailto:ELSA.weeds@gmail.com" TargetMode="External"/><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70"/>
        <p:cNvGrpSpPr/>
        <p:nvPr/>
      </p:nvGrpSpPr>
      <p:grpSpPr>
        <a:xfrm>
          <a:off x="0" y="0"/>
          <a:ext cx="0" cy="0"/>
          <a:chOff x="0" y="0"/>
          <a:chExt cx="0" cy="0"/>
        </a:xfrm>
      </p:grpSpPr>
      <p:sp>
        <p:nvSpPr>
          <p:cNvPr id="71" name="Google Shape;71;p15"/>
          <p:cNvSpPr txBox="1">
            <a:spLocks noGrp="1"/>
          </p:cNvSpPr>
          <p:nvPr>
            <p:ph type="ctrTitle"/>
          </p:nvPr>
        </p:nvSpPr>
        <p:spPr>
          <a:xfrm>
            <a:off x="762000" y="1752600"/>
            <a:ext cx="7772400" cy="2971800"/>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100000"/>
              </a:lnSpc>
              <a:spcBef>
                <a:spcPts val="0"/>
              </a:spcBef>
              <a:spcAft>
                <a:spcPts val="0"/>
              </a:spcAft>
              <a:buClr>
                <a:schemeClr val="dk1"/>
              </a:buClr>
              <a:buSzPct val="100000"/>
              <a:buFont typeface="Calibri"/>
              <a:buNone/>
            </a:pPr>
            <a:r>
              <a:rPr lang="en-US" sz="5300" b="1" dirty="0">
                <a:solidFill>
                  <a:srgbClr val="FFFFFF"/>
                </a:solidFill>
              </a:rPr>
              <a:t>Meadowdale Hills </a:t>
            </a:r>
            <a:br>
              <a:rPr lang="en-US" sz="5300" b="1" dirty="0">
                <a:solidFill>
                  <a:srgbClr val="FFFFFF"/>
                </a:solidFill>
              </a:rPr>
            </a:br>
            <a:r>
              <a:rPr lang="en-US" sz="5300" b="1" dirty="0">
                <a:solidFill>
                  <a:srgbClr val="FFFFFF"/>
                </a:solidFill>
              </a:rPr>
              <a:t>Property Owners Association</a:t>
            </a:r>
            <a:br>
              <a:rPr lang="en-US" sz="5300" dirty="0">
                <a:solidFill>
                  <a:srgbClr val="FFFFFF"/>
                </a:solidFill>
              </a:rPr>
            </a:br>
            <a:r>
              <a:rPr lang="en-US" sz="2700" dirty="0">
                <a:solidFill>
                  <a:srgbClr val="FFFFFF"/>
                </a:solidFill>
              </a:rPr>
              <a:t> </a:t>
            </a:r>
            <a:br>
              <a:rPr lang="en-US" dirty="0">
                <a:solidFill>
                  <a:srgbClr val="FFFFFF"/>
                </a:solidFill>
              </a:rPr>
            </a:br>
            <a:r>
              <a:rPr lang="en-US" dirty="0">
                <a:solidFill>
                  <a:srgbClr val="FFFFFF"/>
                </a:solidFill>
              </a:rPr>
              <a:t>2022 Annual Meeting</a:t>
            </a:r>
            <a:br>
              <a:rPr lang="en-US" dirty="0">
                <a:solidFill>
                  <a:srgbClr val="FFFFFF"/>
                </a:solidFill>
              </a:rPr>
            </a:br>
            <a:r>
              <a:rPr lang="en-US" sz="3100" dirty="0">
                <a:solidFill>
                  <a:srgbClr val="FFFFFF"/>
                </a:solidFill>
              </a:rPr>
              <a:t>In-Person and by Zoom</a:t>
            </a:r>
            <a:endParaRPr dirty="0">
              <a:solidFill>
                <a:srgbClr val="FFFFFF"/>
              </a:solidFill>
            </a:endParaRPr>
          </a:p>
        </p:txBody>
      </p:sp>
      <p:sp>
        <p:nvSpPr>
          <p:cNvPr id="72" name="Google Shape;72;p15"/>
          <p:cNvSpPr txBox="1">
            <a:spLocks noGrp="1"/>
          </p:cNvSpPr>
          <p:nvPr>
            <p:ph type="subTitle" idx="1"/>
          </p:nvPr>
        </p:nvSpPr>
        <p:spPr>
          <a:xfrm>
            <a:off x="1447800" y="4953000"/>
            <a:ext cx="6400800" cy="762000"/>
          </a:xfrm>
          <a:prstGeom prst="rect">
            <a:avLst/>
          </a:prstGeom>
          <a:noFill/>
          <a:ln>
            <a:noFill/>
          </a:ln>
        </p:spPr>
        <p:txBody>
          <a:bodyPr spcFirstLastPara="1" wrap="square" lIns="91425" tIns="45700" rIns="91425" bIns="45700" anchor="t" anchorCtr="0">
            <a:normAutofit fontScale="92500" lnSpcReduction="20000"/>
          </a:bodyPr>
          <a:lstStyle/>
          <a:p>
            <a:pPr marL="0" lvl="0" indent="0" algn="ctr" rtl="0">
              <a:lnSpc>
                <a:spcPct val="100000"/>
              </a:lnSpc>
              <a:spcBef>
                <a:spcPts val="0"/>
              </a:spcBef>
              <a:spcAft>
                <a:spcPts val="0"/>
              </a:spcAft>
              <a:buClr>
                <a:schemeClr val="dk1"/>
              </a:buClr>
              <a:buSzPct val="100000"/>
              <a:buNone/>
            </a:pPr>
            <a:r>
              <a:rPr lang="en-US" sz="2400">
                <a:solidFill>
                  <a:schemeClr val="dk1"/>
                </a:solidFill>
              </a:rPr>
              <a:t>July 10, 2021</a:t>
            </a:r>
            <a:endParaRPr/>
          </a:p>
          <a:p>
            <a:pPr marL="0" lvl="0" indent="0" algn="ctr" rtl="0">
              <a:lnSpc>
                <a:spcPct val="100000"/>
              </a:lnSpc>
              <a:spcBef>
                <a:spcPts val="640"/>
              </a:spcBef>
              <a:spcAft>
                <a:spcPts val="0"/>
              </a:spcAft>
              <a:buClr>
                <a:srgbClr val="888888"/>
              </a:buClr>
              <a:buSzPct val="114285"/>
              <a:buNone/>
            </a:pPr>
            <a:endParaRPr/>
          </a:p>
        </p:txBody>
      </p:sp>
      <p:sp>
        <p:nvSpPr>
          <p:cNvPr id="73" name="Google Shape;73;p15"/>
          <p:cNvSpPr txBox="1">
            <a:spLocks noGrp="1"/>
          </p:cNvSpPr>
          <p:nvPr>
            <p:ph type="sldNum" idx="12"/>
          </p:nvPr>
        </p:nvSpPr>
        <p:spPr>
          <a:xfrm>
            <a:off x="8472458" y="6217622"/>
            <a:ext cx="548700" cy="524700"/>
          </a:xfrm>
          <a:prstGeom prst="rect">
            <a:avLst/>
          </a:prstGeom>
          <a:noFill/>
          <a:ln>
            <a:noFill/>
          </a:ln>
        </p:spPr>
        <p:txBody>
          <a:bodyPr spcFirstLastPara="1" wrap="square" lIns="91425" tIns="45700" rIns="91425" bIns="45700" anchor="ctr" anchorCtr="0">
            <a:normAutofit/>
          </a:bodyPr>
          <a:lstStyle/>
          <a:p>
            <a:pPr marL="0" lvl="0" indent="0" algn="r" rtl="0">
              <a:lnSpc>
                <a:spcPct val="100000"/>
              </a:lnSpc>
              <a:spcBef>
                <a:spcPts val="0"/>
              </a:spcBef>
              <a:spcAft>
                <a:spcPts val="0"/>
              </a:spcAft>
              <a:buSzPts val="1000"/>
              <a:buNone/>
            </a:pPr>
            <a:fld id="{00000000-1234-1234-1234-123412341234}" type="slidenum">
              <a:rPr lang="en-US">
                <a:solidFill>
                  <a:schemeClr val="dk2"/>
                </a:solidFill>
              </a:rPr>
              <a:t>1</a:t>
            </a:fld>
            <a:endParaRPr>
              <a:solidFill>
                <a:schemeClr val="dk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35"/>
        <p:cNvGrpSpPr/>
        <p:nvPr/>
      </p:nvGrpSpPr>
      <p:grpSpPr>
        <a:xfrm>
          <a:off x="0" y="0"/>
          <a:ext cx="0" cy="0"/>
          <a:chOff x="0" y="0"/>
          <a:chExt cx="0" cy="0"/>
        </a:xfrm>
      </p:grpSpPr>
      <p:sp>
        <p:nvSpPr>
          <p:cNvPr id="136" name="Google Shape;136;p24"/>
          <p:cNvSpPr txBox="1">
            <a:spLocks noGrp="1"/>
          </p:cNvSpPr>
          <p:nvPr>
            <p:ph type="title"/>
          </p:nvPr>
        </p:nvSpPr>
        <p:spPr>
          <a:xfrm>
            <a:off x="533400" y="419325"/>
            <a:ext cx="8229600" cy="8388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1"/>
              </a:buClr>
              <a:buSzPts val="4400"/>
              <a:buFont typeface="Calibri"/>
              <a:buNone/>
            </a:pPr>
            <a:r>
              <a:rPr lang="en-US" b="1">
                <a:solidFill>
                  <a:srgbClr val="FFFFFF"/>
                </a:solidFill>
              </a:rPr>
              <a:t>Feedback … FIRE SAFETY CONCERNS</a:t>
            </a:r>
            <a:br>
              <a:rPr lang="en-US" sz="4400" b="1">
                <a:solidFill>
                  <a:srgbClr val="FFFFFF"/>
                </a:solidFill>
              </a:rPr>
            </a:br>
            <a:endParaRPr b="1">
              <a:solidFill>
                <a:srgbClr val="FFFFFF"/>
              </a:solidFill>
            </a:endParaRPr>
          </a:p>
        </p:txBody>
      </p:sp>
      <p:sp>
        <p:nvSpPr>
          <p:cNvPr id="137" name="Google Shape;137;p24"/>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rmAutofit/>
          </a:bodyPr>
          <a:lstStyle/>
          <a:p>
            <a:pPr marL="0" lvl="0" indent="0" algn="r" rtl="0">
              <a:lnSpc>
                <a:spcPct val="100000"/>
              </a:lnSpc>
              <a:spcBef>
                <a:spcPts val="0"/>
              </a:spcBef>
              <a:spcAft>
                <a:spcPts val="0"/>
              </a:spcAft>
              <a:buSzPts val="1000"/>
              <a:buNone/>
            </a:pPr>
            <a:fld id="{00000000-1234-1234-1234-123412341234}" type="slidenum">
              <a:rPr lang="en-US"/>
              <a:t>10</a:t>
            </a:fld>
            <a:endParaRPr/>
          </a:p>
        </p:txBody>
      </p:sp>
      <p:sp>
        <p:nvSpPr>
          <p:cNvPr id="138" name="Google Shape;138;p24"/>
          <p:cNvSpPr txBox="1"/>
          <p:nvPr/>
        </p:nvSpPr>
        <p:spPr>
          <a:xfrm>
            <a:off x="830975" y="1258125"/>
            <a:ext cx="7319700" cy="50487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en-US" sz="2800">
                <a:solidFill>
                  <a:srgbClr val="FFFFFF"/>
                </a:solidFill>
                <a:latin typeface="Calibri"/>
                <a:ea typeface="Calibri"/>
                <a:cs typeface="Calibri"/>
                <a:sym typeface="Calibri"/>
              </a:rPr>
              <a:t>60%  EVFPD Fire Calls to Vacation Rental Homes!</a:t>
            </a:r>
            <a:endParaRPr sz="2800">
              <a:solidFill>
                <a:srgbClr val="FFFFFF"/>
              </a:solidFill>
              <a:latin typeface="Calibri"/>
              <a:ea typeface="Calibri"/>
              <a:cs typeface="Calibri"/>
              <a:sym typeface="Calibri"/>
            </a:endParaRPr>
          </a:p>
          <a:p>
            <a:pPr marL="0" lvl="0" indent="0" algn="ctr" rtl="0">
              <a:spcBef>
                <a:spcPts val="0"/>
              </a:spcBef>
              <a:spcAft>
                <a:spcPts val="0"/>
              </a:spcAft>
              <a:buClr>
                <a:schemeClr val="dk1"/>
              </a:buClr>
              <a:buSzPts val="2800"/>
              <a:buFont typeface="Arial"/>
              <a:buNone/>
            </a:pPr>
            <a:r>
              <a:rPr lang="en-US" sz="2800">
                <a:solidFill>
                  <a:schemeClr val="lt1"/>
                </a:solidFill>
                <a:latin typeface="Calibri"/>
                <a:ea typeface="Calibri"/>
                <a:cs typeface="Calibri"/>
                <a:sym typeface="Calibri"/>
              </a:rPr>
              <a:t>STR Tourists just “Don’t Get It”</a:t>
            </a:r>
            <a:endParaRPr sz="2800">
              <a:solidFill>
                <a:schemeClr val="lt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800"/>
              <a:buFont typeface="Arial"/>
              <a:buNone/>
            </a:pPr>
            <a:endParaRPr sz="2800">
              <a:solidFill>
                <a:srgbClr val="FFFFFF"/>
              </a:solidFill>
              <a:latin typeface="Calibri"/>
              <a:ea typeface="Calibri"/>
              <a:cs typeface="Calibri"/>
              <a:sym typeface="Calibri"/>
            </a:endParaRPr>
          </a:p>
          <a:p>
            <a:pPr marL="0" lvl="0" indent="0" algn="l" rtl="0">
              <a:spcBef>
                <a:spcPts val="0"/>
              </a:spcBef>
              <a:spcAft>
                <a:spcPts val="0"/>
              </a:spcAft>
              <a:buClr>
                <a:schemeClr val="dk1"/>
              </a:buClr>
              <a:buSzPts val="2800"/>
              <a:buFont typeface="Arial"/>
              <a:buNone/>
            </a:pPr>
            <a:r>
              <a:rPr lang="en-US" sz="2800">
                <a:solidFill>
                  <a:schemeClr val="lt1"/>
                </a:solidFill>
                <a:latin typeface="Calibri"/>
                <a:ea typeface="Calibri"/>
                <a:cs typeface="Calibri"/>
                <a:sym typeface="Calibri"/>
              </a:rPr>
              <a:t>Nearest Fire Hydrant More Than 3 MILES AWAY</a:t>
            </a:r>
            <a:endParaRPr sz="2800">
              <a:solidFill>
                <a:schemeClr val="lt1"/>
              </a:solidFill>
              <a:latin typeface="Calibri"/>
              <a:ea typeface="Calibri"/>
              <a:cs typeface="Calibri"/>
              <a:sym typeface="Calibri"/>
            </a:endParaRPr>
          </a:p>
          <a:p>
            <a:pPr marL="0" lvl="0" indent="0" algn="l" rtl="0">
              <a:spcBef>
                <a:spcPts val="0"/>
              </a:spcBef>
              <a:spcAft>
                <a:spcPts val="0"/>
              </a:spcAft>
              <a:buClr>
                <a:schemeClr val="dk1"/>
              </a:buClr>
              <a:buSzPts val="2800"/>
              <a:buFont typeface="Arial"/>
              <a:buNone/>
            </a:pPr>
            <a:endParaRPr sz="2800">
              <a:solidFill>
                <a:schemeClr val="lt1"/>
              </a:solidFill>
              <a:latin typeface="Calibri"/>
              <a:ea typeface="Calibri"/>
              <a:cs typeface="Calibri"/>
              <a:sym typeface="Calibri"/>
            </a:endParaRPr>
          </a:p>
          <a:p>
            <a:pPr marL="0" lvl="0" indent="0" algn="l" rtl="0">
              <a:spcBef>
                <a:spcPts val="0"/>
              </a:spcBef>
              <a:spcAft>
                <a:spcPts val="0"/>
              </a:spcAft>
              <a:buClr>
                <a:schemeClr val="dk1"/>
              </a:buClr>
              <a:buSzPts val="2800"/>
              <a:buFont typeface="Arial"/>
              <a:buNone/>
            </a:pPr>
            <a:r>
              <a:rPr lang="en-US" sz="2800">
                <a:solidFill>
                  <a:schemeClr val="lt1"/>
                </a:solidFill>
                <a:latin typeface="Calibri"/>
                <a:ea typeface="Calibri"/>
                <a:cs typeface="Calibri"/>
                <a:sym typeface="Calibri"/>
              </a:rPr>
              <a:t>We are a DRY MOUNTAIN NEIGHBORHOOD </a:t>
            </a:r>
            <a:endParaRPr sz="2800">
              <a:solidFill>
                <a:schemeClr val="lt1"/>
              </a:solidFill>
              <a:latin typeface="Calibri"/>
              <a:ea typeface="Calibri"/>
              <a:cs typeface="Calibri"/>
              <a:sym typeface="Calibri"/>
            </a:endParaRPr>
          </a:p>
          <a:p>
            <a:pPr marL="457200" lvl="0" indent="-406400" algn="l" rtl="0">
              <a:spcBef>
                <a:spcPts val="0"/>
              </a:spcBef>
              <a:spcAft>
                <a:spcPts val="0"/>
              </a:spcAft>
              <a:buClr>
                <a:schemeClr val="lt1"/>
              </a:buClr>
              <a:buSzPts val="2800"/>
              <a:buFont typeface="Calibri"/>
              <a:buChar char="➢"/>
            </a:pPr>
            <a:r>
              <a:rPr lang="en-US" sz="2800">
                <a:solidFill>
                  <a:schemeClr val="lt1"/>
                </a:solidFill>
                <a:latin typeface="Calibri"/>
                <a:ea typeface="Calibri"/>
                <a:cs typeface="Calibri"/>
                <a:sym typeface="Calibri"/>
              </a:rPr>
              <a:t>    NO WELLS on most MHPOA properties</a:t>
            </a:r>
            <a:endParaRPr sz="2800">
              <a:solidFill>
                <a:schemeClr val="lt1"/>
              </a:solidFill>
              <a:latin typeface="Calibri"/>
              <a:ea typeface="Calibri"/>
              <a:cs typeface="Calibri"/>
              <a:sym typeface="Calibri"/>
            </a:endParaRPr>
          </a:p>
          <a:p>
            <a:pPr marL="457200" lvl="0" indent="-406400" algn="l" rtl="0">
              <a:spcBef>
                <a:spcPts val="0"/>
              </a:spcBef>
              <a:spcAft>
                <a:spcPts val="0"/>
              </a:spcAft>
              <a:buClr>
                <a:schemeClr val="lt1"/>
              </a:buClr>
              <a:buSzPts val="2800"/>
              <a:buFont typeface="Calibri"/>
              <a:buChar char="➢"/>
            </a:pPr>
            <a:r>
              <a:rPr lang="en-US" sz="2800">
                <a:solidFill>
                  <a:schemeClr val="lt1"/>
                </a:solidFill>
                <a:latin typeface="Calibri"/>
                <a:ea typeface="Calibri"/>
                <a:cs typeface="Calibri"/>
                <a:sym typeface="Calibri"/>
              </a:rPr>
              <a:t>     Existing wells - Not enough H2O for Fire</a:t>
            </a:r>
            <a:endParaRPr sz="2800">
              <a:solidFill>
                <a:schemeClr val="lt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800"/>
              <a:buFont typeface="Arial"/>
              <a:buNone/>
            </a:pPr>
            <a:endParaRPr sz="2800">
              <a:solidFill>
                <a:srgbClr val="FFFFFF"/>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800"/>
              <a:buFont typeface="Arial"/>
              <a:buNone/>
            </a:pPr>
            <a:endParaRPr sz="2800">
              <a:solidFill>
                <a:srgbClr val="FFFFFF"/>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800"/>
              <a:buFont typeface="Arial"/>
              <a:buNone/>
            </a:pPr>
            <a:endParaRPr sz="2800" b="0" i="0" u="none" strike="noStrike" cap="none">
              <a:solidFill>
                <a:srgbClr val="FFFFFF"/>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800"/>
              <a:buFont typeface="Arial"/>
              <a:buNone/>
            </a:pPr>
            <a:endParaRPr sz="1400" b="0" i="0" u="none" strike="noStrike" cap="none">
              <a:solidFill>
                <a:srgbClr val="FFFFFF"/>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42"/>
        <p:cNvGrpSpPr/>
        <p:nvPr/>
      </p:nvGrpSpPr>
      <p:grpSpPr>
        <a:xfrm>
          <a:off x="0" y="0"/>
          <a:ext cx="0" cy="0"/>
          <a:chOff x="0" y="0"/>
          <a:chExt cx="0" cy="0"/>
        </a:xfrm>
      </p:grpSpPr>
      <p:sp>
        <p:nvSpPr>
          <p:cNvPr id="143" name="Google Shape;143;p25"/>
          <p:cNvSpPr txBox="1">
            <a:spLocks noGrp="1"/>
          </p:cNvSpPr>
          <p:nvPr>
            <p:ph type="title"/>
          </p:nvPr>
        </p:nvSpPr>
        <p:spPr>
          <a:xfrm>
            <a:off x="533400" y="311100"/>
            <a:ext cx="8229600" cy="10686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400"/>
              <a:buFont typeface="Calibri"/>
              <a:buNone/>
            </a:pPr>
            <a:endParaRPr>
              <a:solidFill>
                <a:srgbClr val="FFFFFF"/>
              </a:solidFill>
            </a:endParaRPr>
          </a:p>
          <a:p>
            <a:pPr marL="0" lvl="0" indent="0" algn="ctr" rtl="0">
              <a:lnSpc>
                <a:spcPct val="100000"/>
              </a:lnSpc>
              <a:spcBef>
                <a:spcPts val="0"/>
              </a:spcBef>
              <a:spcAft>
                <a:spcPts val="0"/>
              </a:spcAft>
              <a:buClr>
                <a:schemeClr val="dk1"/>
              </a:buClr>
              <a:buSzPts val="4400"/>
              <a:buFont typeface="Calibri"/>
              <a:buNone/>
            </a:pPr>
            <a:endParaRPr sz="1100">
              <a:solidFill>
                <a:srgbClr val="FFFFFF"/>
              </a:solidFill>
            </a:endParaRPr>
          </a:p>
          <a:p>
            <a:pPr marL="0" lvl="0" indent="0" algn="ctr" rtl="0">
              <a:lnSpc>
                <a:spcPct val="100000"/>
              </a:lnSpc>
              <a:spcBef>
                <a:spcPts val="0"/>
              </a:spcBef>
              <a:spcAft>
                <a:spcPts val="0"/>
              </a:spcAft>
              <a:buClr>
                <a:schemeClr val="dk1"/>
              </a:buClr>
              <a:buSzPts val="4400"/>
              <a:buFont typeface="Calibri"/>
              <a:buNone/>
            </a:pPr>
            <a:r>
              <a:rPr lang="en-US">
                <a:solidFill>
                  <a:srgbClr val="FFFFFF"/>
                </a:solidFill>
              </a:rPr>
              <a:t>Your Feedback …</a:t>
            </a:r>
            <a:endParaRPr>
              <a:solidFill>
                <a:srgbClr val="FFFFFF"/>
              </a:solidFill>
            </a:endParaRPr>
          </a:p>
          <a:p>
            <a:pPr marL="0" lvl="0" indent="0" algn="ctr" rtl="0">
              <a:lnSpc>
                <a:spcPct val="100000"/>
              </a:lnSpc>
              <a:spcBef>
                <a:spcPts val="0"/>
              </a:spcBef>
              <a:spcAft>
                <a:spcPts val="0"/>
              </a:spcAft>
              <a:buClr>
                <a:schemeClr val="dk1"/>
              </a:buClr>
              <a:buSzPts val="4400"/>
              <a:buFont typeface="Calibri"/>
              <a:buNone/>
            </a:pPr>
            <a:r>
              <a:rPr lang="en-US" i="1">
                <a:solidFill>
                  <a:srgbClr val="FFFFFF"/>
                </a:solidFill>
              </a:rPr>
              <a:t>“STR Tourists Hurt Our Ability to Enjoy Our Home”</a:t>
            </a:r>
            <a:br>
              <a:rPr lang="en-US" sz="4400">
                <a:solidFill>
                  <a:srgbClr val="FFFFFF"/>
                </a:solidFill>
              </a:rPr>
            </a:br>
            <a:endParaRPr>
              <a:solidFill>
                <a:srgbClr val="FFFFFF"/>
              </a:solidFill>
            </a:endParaRPr>
          </a:p>
        </p:txBody>
      </p:sp>
      <p:sp>
        <p:nvSpPr>
          <p:cNvPr id="144" name="Google Shape;144;p25"/>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rmAutofit/>
          </a:bodyPr>
          <a:lstStyle/>
          <a:p>
            <a:pPr marL="0" lvl="0" indent="0" algn="r" rtl="0">
              <a:lnSpc>
                <a:spcPct val="100000"/>
              </a:lnSpc>
              <a:spcBef>
                <a:spcPts val="0"/>
              </a:spcBef>
              <a:spcAft>
                <a:spcPts val="0"/>
              </a:spcAft>
              <a:buSzPts val="1000"/>
              <a:buNone/>
            </a:pPr>
            <a:fld id="{00000000-1234-1234-1234-123412341234}" type="slidenum">
              <a:rPr lang="en-US"/>
              <a:t>11</a:t>
            </a:fld>
            <a:endParaRPr/>
          </a:p>
        </p:txBody>
      </p:sp>
      <p:sp>
        <p:nvSpPr>
          <p:cNvPr id="145" name="Google Shape;145;p25"/>
          <p:cNvSpPr txBox="1"/>
          <p:nvPr/>
        </p:nvSpPr>
        <p:spPr>
          <a:xfrm>
            <a:off x="1385575" y="1582300"/>
            <a:ext cx="6703500" cy="48177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en-US" sz="1100" b="1">
                <a:solidFill>
                  <a:schemeClr val="dk1"/>
                </a:solidFill>
                <a:latin typeface="Calibri"/>
                <a:ea typeface="Calibri"/>
                <a:cs typeface="Calibri"/>
                <a:sym typeface="Calibri"/>
              </a:rPr>
              <a:t>loud and often obnoxious gatherings</a:t>
            </a:r>
            <a:endParaRPr sz="2800">
              <a:solidFill>
                <a:srgbClr val="FFFFFF"/>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800"/>
              <a:buFont typeface="Arial"/>
              <a:buNone/>
            </a:pPr>
            <a:r>
              <a:rPr lang="en-US" sz="2500">
                <a:solidFill>
                  <a:srgbClr val="FFFFFF"/>
                </a:solidFill>
                <a:latin typeface="Calibri"/>
                <a:ea typeface="Calibri"/>
                <a:cs typeface="Calibri"/>
                <a:sym typeface="Calibri"/>
              </a:rPr>
              <a:t>Loud &amp; Sometimes Obnoxious Gatherings </a:t>
            </a:r>
            <a:endParaRPr sz="2500">
              <a:solidFill>
                <a:srgbClr val="FFFFFF"/>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800"/>
              <a:buFont typeface="Arial"/>
              <a:buNone/>
            </a:pPr>
            <a:r>
              <a:rPr lang="en-US" sz="2500">
                <a:solidFill>
                  <a:srgbClr val="FFFFFF"/>
                </a:solidFill>
                <a:latin typeface="Calibri"/>
                <a:ea typeface="Calibri"/>
                <a:cs typeface="Calibri"/>
                <a:sym typeface="Calibri"/>
              </a:rPr>
              <a:t>                     “We’re on vacation!”</a:t>
            </a:r>
            <a:endParaRPr sz="2500">
              <a:solidFill>
                <a:srgbClr val="FFFFFF"/>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800"/>
              <a:buFont typeface="Arial"/>
              <a:buNone/>
            </a:pPr>
            <a:endParaRPr sz="1600">
              <a:solidFill>
                <a:srgbClr val="FFFFFF"/>
              </a:solidFill>
              <a:latin typeface="Calibri"/>
              <a:ea typeface="Calibri"/>
              <a:cs typeface="Calibri"/>
              <a:sym typeface="Calibri"/>
            </a:endParaRPr>
          </a:p>
          <a:p>
            <a:pPr marL="0" lvl="0" indent="0" algn="l" rtl="0">
              <a:spcBef>
                <a:spcPts val="0"/>
              </a:spcBef>
              <a:spcAft>
                <a:spcPts val="0"/>
              </a:spcAft>
              <a:buClr>
                <a:schemeClr val="dk1"/>
              </a:buClr>
              <a:buSzPts val="2800"/>
              <a:buFont typeface="Arial"/>
              <a:buNone/>
            </a:pPr>
            <a:r>
              <a:rPr lang="en-US" sz="2500">
                <a:solidFill>
                  <a:schemeClr val="lt1"/>
                </a:solidFill>
                <a:latin typeface="Calibri"/>
                <a:ea typeface="Calibri"/>
                <a:cs typeface="Calibri"/>
                <a:sym typeface="Calibri"/>
              </a:rPr>
              <a:t>STR Tourists Trespassing on their property</a:t>
            </a:r>
            <a:endParaRPr sz="2500">
              <a:solidFill>
                <a:schemeClr val="lt1"/>
              </a:solidFill>
              <a:latin typeface="Calibri"/>
              <a:ea typeface="Calibri"/>
              <a:cs typeface="Calibri"/>
              <a:sym typeface="Calibri"/>
            </a:endParaRPr>
          </a:p>
          <a:p>
            <a:pPr marL="0" lvl="0" indent="0" algn="l" rtl="0">
              <a:spcBef>
                <a:spcPts val="0"/>
              </a:spcBef>
              <a:spcAft>
                <a:spcPts val="0"/>
              </a:spcAft>
              <a:buClr>
                <a:schemeClr val="dk1"/>
              </a:buClr>
              <a:buSzPts val="2800"/>
              <a:buFont typeface="Arial"/>
              <a:buNone/>
            </a:pPr>
            <a:endParaRPr sz="1100">
              <a:solidFill>
                <a:schemeClr val="lt1"/>
              </a:solidFill>
              <a:latin typeface="Calibri"/>
              <a:ea typeface="Calibri"/>
              <a:cs typeface="Calibri"/>
              <a:sym typeface="Calibri"/>
            </a:endParaRPr>
          </a:p>
          <a:p>
            <a:pPr marL="914400" lvl="0" indent="-387350" algn="l" rtl="0">
              <a:spcBef>
                <a:spcPts val="0"/>
              </a:spcBef>
              <a:spcAft>
                <a:spcPts val="0"/>
              </a:spcAft>
              <a:buClr>
                <a:schemeClr val="lt1"/>
              </a:buClr>
              <a:buSzPts val="2500"/>
              <a:buFont typeface="Calibri"/>
              <a:buChar char="❖"/>
            </a:pPr>
            <a:r>
              <a:rPr lang="en-US" sz="2500">
                <a:solidFill>
                  <a:schemeClr val="lt1"/>
                </a:solidFill>
                <a:latin typeface="Calibri"/>
                <a:ea typeface="Calibri"/>
                <a:cs typeface="Calibri"/>
                <a:sym typeface="Calibri"/>
              </a:rPr>
              <a:t>Hiking, Sledding, Picnicking </a:t>
            </a:r>
            <a:endParaRPr sz="2500">
              <a:solidFill>
                <a:schemeClr val="lt1"/>
              </a:solidFill>
              <a:latin typeface="Calibri"/>
              <a:ea typeface="Calibri"/>
              <a:cs typeface="Calibri"/>
              <a:sym typeface="Calibri"/>
            </a:endParaRPr>
          </a:p>
          <a:p>
            <a:pPr marL="914400" lvl="0" indent="0" algn="l" rtl="0">
              <a:spcBef>
                <a:spcPts val="0"/>
              </a:spcBef>
              <a:spcAft>
                <a:spcPts val="0"/>
              </a:spcAft>
              <a:buNone/>
            </a:pPr>
            <a:endParaRPr sz="1000">
              <a:solidFill>
                <a:schemeClr val="lt1"/>
              </a:solidFill>
              <a:latin typeface="Calibri"/>
              <a:ea typeface="Calibri"/>
              <a:cs typeface="Calibri"/>
              <a:sym typeface="Calibri"/>
            </a:endParaRPr>
          </a:p>
          <a:p>
            <a:pPr marL="914400" lvl="0" indent="-387350" algn="l" rtl="0">
              <a:spcBef>
                <a:spcPts val="0"/>
              </a:spcBef>
              <a:spcAft>
                <a:spcPts val="0"/>
              </a:spcAft>
              <a:buClr>
                <a:schemeClr val="lt1"/>
              </a:buClr>
              <a:buSzPts val="2500"/>
              <a:buFont typeface="Calibri"/>
              <a:buChar char="❖"/>
            </a:pPr>
            <a:r>
              <a:rPr lang="en-US" sz="2500">
                <a:solidFill>
                  <a:schemeClr val="lt1"/>
                </a:solidFill>
                <a:latin typeface="Calibri"/>
                <a:ea typeface="Calibri"/>
                <a:cs typeface="Calibri"/>
                <a:sym typeface="Calibri"/>
              </a:rPr>
              <a:t>“Making selves at home” on their private decks and other seating areas</a:t>
            </a:r>
            <a:endParaRPr sz="2500">
              <a:solidFill>
                <a:schemeClr val="lt1"/>
              </a:solidFill>
              <a:latin typeface="Calibri"/>
              <a:ea typeface="Calibri"/>
              <a:cs typeface="Calibri"/>
              <a:sym typeface="Calibri"/>
            </a:endParaRPr>
          </a:p>
          <a:p>
            <a:pPr marL="914400" lvl="0" indent="0" algn="l" rtl="0">
              <a:spcBef>
                <a:spcPts val="0"/>
              </a:spcBef>
              <a:spcAft>
                <a:spcPts val="0"/>
              </a:spcAft>
              <a:buNone/>
            </a:pPr>
            <a:endParaRPr sz="1000">
              <a:solidFill>
                <a:schemeClr val="lt1"/>
              </a:solidFill>
              <a:latin typeface="Calibri"/>
              <a:ea typeface="Calibri"/>
              <a:cs typeface="Calibri"/>
              <a:sym typeface="Calibri"/>
            </a:endParaRPr>
          </a:p>
          <a:p>
            <a:pPr marL="914400" lvl="0" indent="-387350" algn="l" rtl="0">
              <a:spcBef>
                <a:spcPts val="0"/>
              </a:spcBef>
              <a:spcAft>
                <a:spcPts val="0"/>
              </a:spcAft>
              <a:buClr>
                <a:schemeClr val="lt1"/>
              </a:buClr>
              <a:buSzPts val="2500"/>
              <a:buFont typeface="Calibri"/>
              <a:buChar char="❖"/>
            </a:pPr>
            <a:r>
              <a:rPr lang="en-US" sz="2500">
                <a:solidFill>
                  <a:schemeClr val="lt1"/>
                </a:solidFill>
                <a:latin typeface="Calibri"/>
                <a:ea typeface="Calibri"/>
                <a:cs typeface="Calibri"/>
                <a:sym typeface="Calibri"/>
              </a:rPr>
              <a:t>Parking on their private driveways</a:t>
            </a:r>
            <a:endParaRPr sz="2500">
              <a:solidFill>
                <a:schemeClr val="lt1"/>
              </a:solidFill>
              <a:latin typeface="Calibri"/>
              <a:ea typeface="Calibri"/>
              <a:cs typeface="Calibri"/>
              <a:sym typeface="Calibri"/>
            </a:endParaRPr>
          </a:p>
          <a:p>
            <a:pPr marL="914400" lvl="0" indent="0" algn="l" rtl="0">
              <a:spcBef>
                <a:spcPts val="0"/>
              </a:spcBef>
              <a:spcAft>
                <a:spcPts val="0"/>
              </a:spcAft>
              <a:buNone/>
            </a:pPr>
            <a:endParaRPr sz="1000">
              <a:solidFill>
                <a:schemeClr val="lt1"/>
              </a:solidFill>
              <a:latin typeface="Calibri"/>
              <a:ea typeface="Calibri"/>
              <a:cs typeface="Calibri"/>
              <a:sym typeface="Calibri"/>
            </a:endParaRPr>
          </a:p>
          <a:p>
            <a:pPr marL="914400" lvl="0" indent="-387350" algn="l" rtl="0">
              <a:spcBef>
                <a:spcPts val="0"/>
              </a:spcBef>
              <a:spcAft>
                <a:spcPts val="0"/>
              </a:spcAft>
              <a:buClr>
                <a:schemeClr val="lt1"/>
              </a:buClr>
              <a:buSzPts val="2500"/>
              <a:buFont typeface="Calibri"/>
              <a:buChar char="❖"/>
            </a:pPr>
            <a:r>
              <a:rPr lang="en-US" sz="2500">
                <a:solidFill>
                  <a:schemeClr val="lt1"/>
                </a:solidFill>
                <a:latin typeface="Calibri"/>
                <a:ea typeface="Calibri"/>
                <a:cs typeface="Calibri"/>
                <a:sym typeface="Calibri"/>
              </a:rPr>
              <a:t>Peering in their windows out of “curiosity”</a:t>
            </a:r>
            <a:endParaRPr sz="2500">
              <a:solidFill>
                <a:schemeClr val="lt1"/>
              </a:solidFill>
              <a:latin typeface="Calibri"/>
              <a:ea typeface="Calibri"/>
              <a:cs typeface="Calibri"/>
              <a:sym typeface="Calibri"/>
            </a:endParaRPr>
          </a:p>
          <a:p>
            <a:pPr marL="457200" lvl="0" indent="0" algn="l" rtl="0">
              <a:spcBef>
                <a:spcPts val="0"/>
              </a:spcBef>
              <a:spcAft>
                <a:spcPts val="0"/>
              </a:spcAft>
              <a:buNone/>
            </a:pPr>
            <a:endParaRPr sz="2500">
              <a:solidFill>
                <a:schemeClr val="lt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800"/>
              <a:buFont typeface="Arial"/>
              <a:buNone/>
            </a:pPr>
            <a:endParaRPr sz="1400" b="0" i="0" u="none" strike="noStrike" cap="none">
              <a:solidFill>
                <a:srgbClr val="FFFFFF"/>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49"/>
        <p:cNvGrpSpPr/>
        <p:nvPr/>
      </p:nvGrpSpPr>
      <p:grpSpPr>
        <a:xfrm>
          <a:off x="0" y="0"/>
          <a:ext cx="0" cy="0"/>
          <a:chOff x="0" y="0"/>
          <a:chExt cx="0" cy="0"/>
        </a:xfrm>
      </p:grpSpPr>
      <p:sp>
        <p:nvSpPr>
          <p:cNvPr id="150" name="Google Shape;150;p26"/>
          <p:cNvSpPr txBox="1">
            <a:spLocks noGrp="1"/>
          </p:cNvSpPr>
          <p:nvPr>
            <p:ph type="title"/>
          </p:nvPr>
        </p:nvSpPr>
        <p:spPr>
          <a:xfrm>
            <a:off x="533400" y="135250"/>
            <a:ext cx="8229600" cy="10416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400"/>
              <a:buFont typeface="Calibri"/>
              <a:buNone/>
            </a:pPr>
            <a:r>
              <a:rPr lang="en-US">
                <a:solidFill>
                  <a:srgbClr val="FFFFFF"/>
                </a:solidFill>
              </a:rPr>
              <a:t>Feedback … </a:t>
            </a:r>
            <a:r>
              <a:rPr lang="en-US" i="1">
                <a:solidFill>
                  <a:srgbClr val="FFFFFF"/>
                </a:solidFill>
              </a:rPr>
              <a:t>Negative STR Tourist Experiences</a:t>
            </a:r>
            <a:br>
              <a:rPr lang="en-US" sz="4400">
                <a:solidFill>
                  <a:srgbClr val="FFFFFF"/>
                </a:solidFill>
              </a:rPr>
            </a:br>
            <a:endParaRPr>
              <a:solidFill>
                <a:srgbClr val="FFFFFF"/>
              </a:solidFill>
            </a:endParaRPr>
          </a:p>
        </p:txBody>
      </p:sp>
      <p:sp>
        <p:nvSpPr>
          <p:cNvPr id="151" name="Google Shape;151;p26"/>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rmAutofit/>
          </a:bodyPr>
          <a:lstStyle/>
          <a:p>
            <a:pPr marL="0" lvl="0" indent="0" algn="r" rtl="0">
              <a:lnSpc>
                <a:spcPct val="100000"/>
              </a:lnSpc>
              <a:spcBef>
                <a:spcPts val="0"/>
              </a:spcBef>
              <a:spcAft>
                <a:spcPts val="0"/>
              </a:spcAft>
              <a:buSzPts val="1000"/>
              <a:buNone/>
            </a:pPr>
            <a:fld id="{00000000-1234-1234-1234-123412341234}" type="slidenum">
              <a:rPr lang="en-US"/>
              <a:t>12</a:t>
            </a:fld>
            <a:endParaRPr/>
          </a:p>
        </p:txBody>
      </p:sp>
      <p:sp>
        <p:nvSpPr>
          <p:cNvPr id="152" name="Google Shape;152;p26"/>
          <p:cNvSpPr txBox="1"/>
          <p:nvPr/>
        </p:nvSpPr>
        <p:spPr>
          <a:xfrm>
            <a:off x="1488700" y="1051750"/>
            <a:ext cx="6776100" cy="4356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en-US" sz="1100" b="1">
                <a:solidFill>
                  <a:schemeClr val="dk1"/>
                </a:solidFill>
                <a:latin typeface="Calibri"/>
                <a:ea typeface="Calibri"/>
                <a:cs typeface="Calibri"/>
                <a:sym typeface="Calibri"/>
              </a:rPr>
              <a:t>loud and often obnoxious gatherings</a:t>
            </a:r>
            <a:endParaRPr sz="2800">
              <a:solidFill>
                <a:srgbClr val="FFFFFF"/>
              </a:solidFill>
              <a:latin typeface="Calibri"/>
              <a:ea typeface="Calibri"/>
              <a:cs typeface="Calibri"/>
              <a:sym typeface="Calibri"/>
            </a:endParaRPr>
          </a:p>
          <a:p>
            <a:pPr marL="0" lvl="0" indent="0" algn="l" rtl="0">
              <a:spcBef>
                <a:spcPts val="0"/>
              </a:spcBef>
              <a:spcAft>
                <a:spcPts val="0"/>
              </a:spcAft>
              <a:buNone/>
            </a:pPr>
            <a:r>
              <a:rPr lang="en-US" sz="2800">
                <a:solidFill>
                  <a:srgbClr val="FFFFFF"/>
                </a:solidFill>
                <a:latin typeface="Calibri"/>
                <a:ea typeface="Calibri"/>
                <a:cs typeface="Calibri"/>
                <a:sym typeface="Calibri"/>
              </a:rPr>
              <a:t>Speeding On Our Roads </a:t>
            </a:r>
            <a:endParaRPr sz="2800">
              <a:solidFill>
                <a:srgbClr val="FFFFFF"/>
              </a:solidFill>
              <a:latin typeface="Calibri"/>
              <a:ea typeface="Calibri"/>
              <a:cs typeface="Calibri"/>
              <a:sym typeface="Calibri"/>
            </a:endParaRPr>
          </a:p>
          <a:p>
            <a:pPr marL="914400" lvl="0" indent="-381000" algn="l" rtl="0">
              <a:spcBef>
                <a:spcPts val="0"/>
              </a:spcBef>
              <a:spcAft>
                <a:spcPts val="0"/>
              </a:spcAft>
              <a:buClr>
                <a:srgbClr val="FFFFFF"/>
              </a:buClr>
              <a:buSzPts val="2400"/>
              <a:buFont typeface="Calibri"/>
              <a:buChar char="❖"/>
            </a:pPr>
            <a:r>
              <a:rPr lang="en-US" sz="2400">
                <a:solidFill>
                  <a:srgbClr val="FFFFFF"/>
                </a:solidFill>
                <a:latin typeface="Calibri"/>
                <a:ea typeface="Calibri"/>
                <a:cs typeface="Calibri"/>
                <a:sym typeface="Calibri"/>
              </a:rPr>
              <a:t>Safety Issues  for Children &amp; Other Residents </a:t>
            </a:r>
            <a:endParaRPr sz="2400">
              <a:solidFill>
                <a:srgbClr val="FFFFFF"/>
              </a:solidFill>
              <a:latin typeface="Calibri"/>
              <a:ea typeface="Calibri"/>
              <a:cs typeface="Calibri"/>
              <a:sym typeface="Calibri"/>
            </a:endParaRPr>
          </a:p>
          <a:p>
            <a:pPr marL="914400" lvl="0" indent="-381000" algn="l" rtl="0">
              <a:spcBef>
                <a:spcPts val="0"/>
              </a:spcBef>
              <a:spcAft>
                <a:spcPts val="0"/>
              </a:spcAft>
              <a:buClr>
                <a:srgbClr val="FFFFFF"/>
              </a:buClr>
              <a:buSzPts val="2400"/>
              <a:buFont typeface="Calibri"/>
              <a:buChar char="❖"/>
            </a:pPr>
            <a:r>
              <a:rPr lang="en-US" sz="2400">
                <a:solidFill>
                  <a:srgbClr val="FFFFFF"/>
                </a:solidFill>
                <a:latin typeface="Calibri"/>
                <a:ea typeface="Calibri"/>
                <a:cs typeface="Calibri"/>
                <a:sym typeface="Calibri"/>
              </a:rPr>
              <a:t>Road Wear &amp; Tear </a:t>
            </a:r>
            <a:endParaRPr sz="2400">
              <a:solidFill>
                <a:srgbClr val="FFFFFF"/>
              </a:solidFill>
              <a:latin typeface="Calibri"/>
              <a:ea typeface="Calibri"/>
              <a:cs typeface="Calibri"/>
              <a:sym typeface="Calibri"/>
            </a:endParaRPr>
          </a:p>
          <a:p>
            <a:pPr marL="0" lvl="0" indent="0" algn="l" rtl="0">
              <a:spcBef>
                <a:spcPts val="0"/>
              </a:spcBef>
              <a:spcAft>
                <a:spcPts val="0"/>
              </a:spcAft>
              <a:buNone/>
            </a:pPr>
            <a:endParaRPr sz="2400">
              <a:solidFill>
                <a:srgbClr val="FFFFFF"/>
              </a:solidFill>
              <a:latin typeface="Calibri"/>
              <a:ea typeface="Calibri"/>
              <a:cs typeface="Calibri"/>
              <a:sym typeface="Calibri"/>
            </a:endParaRPr>
          </a:p>
          <a:p>
            <a:pPr marL="0" lvl="0" indent="0" algn="l" rtl="0">
              <a:spcBef>
                <a:spcPts val="0"/>
              </a:spcBef>
              <a:spcAft>
                <a:spcPts val="0"/>
              </a:spcAft>
              <a:buNone/>
            </a:pPr>
            <a:r>
              <a:rPr lang="en-US" sz="2800">
                <a:solidFill>
                  <a:srgbClr val="FFFFFF"/>
                </a:solidFill>
                <a:latin typeface="Calibri"/>
                <a:ea typeface="Calibri"/>
                <a:cs typeface="Calibri"/>
                <a:sym typeface="Calibri"/>
              </a:rPr>
              <a:t>Increased ATV Traffic </a:t>
            </a:r>
            <a:endParaRPr sz="2800">
              <a:solidFill>
                <a:srgbClr val="FFFFFF"/>
              </a:solidFill>
              <a:latin typeface="Calibri"/>
              <a:ea typeface="Calibri"/>
              <a:cs typeface="Calibri"/>
              <a:sym typeface="Calibri"/>
            </a:endParaRPr>
          </a:p>
          <a:p>
            <a:pPr marL="914400" lvl="0" indent="-381000" algn="l" rtl="0">
              <a:spcBef>
                <a:spcPts val="0"/>
              </a:spcBef>
              <a:spcAft>
                <a:spcPts val="0"/>
              </a:spcAft>
              <a:buClr>
                <a:schemeClr val="lt1"/>
              </a:buClr>
              <a:buSzPts val="2400"/>
              <a:buFont typeface="Calibri"/>
              <a:buChar char="❖"/>
            </a:pPr>
            <a:r>
              <a:rPr lang="en-US" sz="2400">
                <a:solidFill>
                  <a:schemeClr val="lt1"/>
                </a:solidFill>
                <a:latin typeface="Calibri"/>
                <a:ea typeface="Calibri"/>
                <a:cs typeface="Calibri"/>
                <a:sym typeface="Calibri"/>
              </a:rPr>
              <a:t>Local ATV Rental Businesses</a:t>
            </a:r>
            <a:endParaRPr sz="2400">
              <a:solidFill>
                <a:schemeClr val="lt1"/>
              </a:solidFill>
              <a:latin typeface="Calibri"/>
              <a:ea typeface="Calibri"/>
              <a:cs typeface="Calibri"/>
              <a:sym typeface="Calibri"/>
            </a:endParaRPr>
          </a:p>
          <a:p>
            <a:pPr marL="914400" lvl="0" indent="-381000" algn="l" rtl="0">
              <a:spcBef>
                <a:spcPts val="0"/>
              </a:spcBef>
              <a:spcAft>
                <a:spcPts val="0"/>
              </a:spcAft>
              <a:buClr>
                <a:schemeClr val="lt1"/>
              </a:buClr>
              <a:buSzPts val="2400"/>
              <a:buFont typeface="Calibri"/>
              <a:buChar char="❖"/>
            </a:pPr>
            <a:r>
              <a:rPr lang="en-US" sz="2400">
                <a:solidFill>
                  <a:schemeClr val="lt1"/>
                </a:solidFill>
                <a:latin typeface="Calibri"/>
                <a:ea typeface="Calibri"/>
                <a:cs typeface="Calibri"/>
                <a:sym typeface="Calibri"/>
              </a:rPr>
              <a:t>Increased Noise &amp; Road Damage</a:t>
            </a:r>
            <a:endParaRPr sz="2400">
              <a:solidFill>
                <a:schemeClr val="lt1"/>
              </a:solidFill>
              <a:latin typeface="Calibri"/>
              <a:ea typeface="Calibri"/>
              <a:cs typeface="Calibri"/>
              <a:sym typeface="Calibri"/>
            </a:endParaRPr>
          </a:p>
          <a:p>
            <a:pPr marL="0" lvl="0" indent="0" algn="l" rtl="0">
              <a:spcBef>
                <a:spcPts val="0"/>
              </a:spcBef>
              <a:spcAft>
                <a:spcPts val="0"/>
              </a:spcAft>
              <a:buNone/>
            </a:pPr>
            <a:endParaRPr>
              <a:solidFill>
                <a:srgbClr val="FFFFFF"/>
              </a:solidFill>
              <a:latin typeface="Calibri"/>
              <a:ea typeface="Calibri"/>
              <a:cs typeface="Calibri"/>
              <a:sym typeface="Calibri"/>
            </a:endParaRPr>
          </a:p>
          <a:p>
            <a:pPr marL="0" lvl="0" indent="0" algn="l" rtl="0">
              <a:spcBef>
                <a:spcPts val="0"/>
              </a:spcBef>
              <a:spcAft>
                <a:spcPts val="0"/>
              </a:spcAft>
              <a:buNone/>
            </a:pPr>
            <a:r>
              <a:rPr lang="en-US" sz="2800">
                <a:solidFill>
                  <a:srgbClr val="FFFFFF"/>
                </a:solidFill>
                <a:latin typeface="Calibri"/>
                <a:ea typeface="Calibri"/>
                <a:cs typeface="Calibri"/>
                <a:sym typeface="Calibri"/>
              </a:rPr>
              <a:t>Parking Along Our Narrow Roads</a:t>
            </a:r>
            <a:endParaRPr sz="2800">
              <a:solidFill>
                <a:srgbClr val="FFFFFF"/>
              </a:solidFill>
              <a:latin typeface="Calibri"/>
              <a:ea typeface="Calibri"/>
              <a:cs typeface="Calibri"/>
              <a:sym typeface="Calibri"/>
            </a:endParaRPr>
          </a:p>
          <a:p>
            <a:pPr marL="914400" lvl="0" indent="-381000" algn="l" rtl="0">
              <a:spcBef>
                <a:spcPts val="0"/>
              </a:spcBef>
              <a:spcAft>
                <a:spcPts val="0"/>
              </a:spcAft>
              <a:buClr>
                <a:srgbClr val="FFFFFF"/>
              </a:buClr>
              <a:buSzPts val="2400"/>
              <a:buFont typeface="Calibri"/>
              <a:buChar char="❖"/>
            </a:pPr>
            <a:r>
              <a:rPr lang="en-US" sz="2400">
                <a:solidFill>
                  <a:srgbClr val="FFFFFF"/>
                </a:solidFill>
                <a:latin typeface="Calibri"/>
                <a:ea typeface="Calibri"/>
                <a:cs typeface="Calibri"/>
                <a:sym typeface="Calibri"/>
              </a:rPr>
              <a:t>Safety Issues</a:t>
            </a:r>
            <a:endParaRPr sz="2400">
              <a:solidFill>
                <a:srgbClr val="FFFFFF"/>
              </a:solidFill>
              <a:latin typeface="Calibri"/>
              <a:ea typeface="Calibri"/>
              <a:cs typeface="Calibri"/>
              <a:sym typeface="Calibri"/>
            </a:endParaRPr>
          </a:p>
          <a:p>
            <a:pPr marL="914400" lvl="0" indent="-381000" algn="l" rtl="0">
              <a:spcBef>
                <a:spcPts val="0"/>
              </a:spcBef>
              <a:spcAft>
                <a:spcPts val="0"/>
              </a:spcAft>
              <a:buClr>
                <a:srgbClr val="FFFFFF"/>
              </a:buClr>
              <a:buSzPts val="2400"/>
              <a:buFont typeface="Calibri"/>
              <a:buChar char="❖"/>
            </a:pPr>
            <a:r>
              <a:rPr lang="en-US" sz="2400">
                <a:solidFill>
                  <a:srgbClr val="FFFFFF"/>
                </a:solidFill>
                <a:latin typeface="Calibri"/>
                <a:ea typeface="Calibri"/>
                <a:cs typeface="Calibri"/>
                <a:sym typeface="Calibri"/>
              </a:rPr>
              <a:t>Great Inconvenience to Residents </a:t>
            </a:r>
            <a:endParaRPr sz="2400" b="0" i="0" u="none" strike="noStrike" cap="none">
              <a:solidFill>
                <a:srgbClr val="FFFFFF"/>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56"/>
        <p:cNvGrpSpPr/>
        <p:nvPr/>
      </p:nvGrpSpPr>
      <p:grpSpPr>
        <a:xfrm>
          <a:off x="0" y="0"/>
          <a:ext cx="0" cy="0"/>
          <a:chOff x="0" y="0"/>
          <a:chExt cx="0" cy="0"/>
        </a:xfrm>
      </p:grpSpPr>
      <p:sp>
        <p:nvSpPr>
          <p:cNvPr id="157" name="Google Shape;157;p27"/>
          <p:cNvSpPr txBox="1">
            <a:spLocks noGrp="1"/>
          </p:cNvSpPr>
          <p:nvPr>
            <p:ph type="title"/>
          </p:nvPr>
        </p:nvSpPr>
        <p:spPr>
          <a:xfrm>
            <a:off x="533400" y="311100"/>
            <a:ext cx="8229600" cy="13932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400"/>
              <a:buFont typeface="Calibri"/>
              <a:buNone/>
            </a:pPr>
            <a:r>
              <a:rPr lang="en-US">
                <a:solidFill>
                  <a:srgbClr val="FFFFFF"/>
                </a:solidFill>
              </a:rPr>
              <a:t>The Board Heard You …</a:t>
            </a:r>
            <a:endParaRPr>
              <a:solidFill>
                <a:srgbClr val="FFFFFF"/>
              </a:solidFill>
            </a:endParaRPr>
          </a:p>
        </p:txBody>
      </p:sp>
      <p:sp>
        <p:nvSpPr>
          <p:cNvPr id="158" name="Google Shape;158;p27"/>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rmAutofit/>
          </a:bodyPr>
          <a:lstStyle/>
          <a:p>
            <a:pPr marL="0" lvl="0" indent="0" algn="r" rtl="0">
              <a:lnSpc>
                <a:spcPct val="100000"/>
              </a:lnSpc>
              <a:spcBef>
                <a:spcPts val="0"/>
              </a:spcBef>
              <a:spcAft>
                <a:spcPts val="0"/>
              </a:spcAft>
              <a:buSzPts val="1000"/>
              <a:buNone/>
            </a:pPr>
            <a:fld id="{00000000-1234-1234-1234-123412341234}" type="slidenum">
              <a:rPr lang="en-US"/>
              <a:t>13</a:t>
            </a:fld>
            <a:endParaRPr/>
          </a:p>
        </p:txBody>
      </p:sp>
      <p:sp>
        <p:nvSpPr>
          <p:cNvPr id="159" name="Google Shape;159;p27"/>
          <p:cNvSpPr txBox="1"/>
          <p:nvPr/>
        </p:nvSpPr>
        <p:spPr>
          <a:xfrm>
            <a:off x="988200" y="1704300"/>
            <a:ext cx="7774800" cy="26322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en-US" sz="1100" b="1">
                <a:solidFill>
                  <a:schemeClr val="dk1"/>
                </a:solidFill>
                <a:latin typeface="Calibri"/>
                <a:ea typeface="Calibri"/>
                <a:cs typeface="Calibri"/>
                <a:sym typeface="Calibri"/>
              </a:rPr>
              <a:t>loud and often obnoxious gatherings</a:t>
            </a:r>
            <a:endParaRPr sz="2800">
              <a:solidFill>
                <a:srgbClr val="FFFFFF"/>
              </a:solidFill>
              <a:latin typeface="Calibri"/>
              <a:ea typeface="Calibri"/>
              <a:cs typeface="Calibri"/>
              <a:sym typeface="Calibri"/>
            </a:endParaRPr>
          </a:p>
          <a:p>
            <a:pPr marL="457200" lvl="0" indent="0" algn="l" rtl="0">
              <a:spcBef>
                <a:spcPts val="0"/>
              </a:spcBef>
              <a:spcAft>
                <a:spcPts val="0"/>
              </a:spcAft>
              <a:buNone/>
            </a:pPr>
            <a:r>
              <a:rPr lang="en-US" sz="2800" i="1">
                <a:solidFill>
                  <a:srgbClr val="FFFFFF"/>
                </a:solidFill>
                <a:latin typeface="Calibri"/>
                <a:ea typeface="Calibri"/>
                <a:cs typeface="Calibri"/>
                <a:sym typeface="Calibri"/>
              </a:rPr>
              <a:t>“We Are Tired of and Frustrated by the Energy and Resources we Repeatedly have to Expend on these STR Issues!”</a:t>
            </a:r>
            <a:endParaRPr sz="2800" i="1">
              <a:solidFill>
                <a:srgbClr val="FFFFFF"/>
              </a:solidFill>
              <a:latin typeface="Calibri"/>
              <a:ea typeface="Calibri"/>
              <a:cs typeface="Calibri"/>
              <a:sym typeface="Calibri"/>
            </a:endParaRPr>
          </a:p>
          <a:p>
            <a:pPr marL="457200" lvl="0" indent="0" algn="l" rtl="0">
              <a:spcBef>
                <a:spcPts val="0"/>
              </a:spcBef>
              <a:spcAft>
                <a:spcPts val="0"/>
              </a:spcAft>
              <a:buNone/>
            </a:pPr>
            <a:endParaRPr sz="2800">
              <a:solidFill>
                <a:srgbClr val="FFFFFF"/>
              </a:solidFill>
              <a:latin typeface="Calibri"/>
              <a:ea typeface="Calibri"/>
              <a:cs typeface="Calibri"/>
              <a:sym typeface="Calibri"/>
            </a:endParaRPr>
          </a:p>
          <a:p>
            <a:pPr marL="457200" lvl="0" indent="0" algn="l" rtl="0">
              <a:spcBef>
                <a:spcPts val="0"/>
              </a:spcBef>
              <a:spcAft>
                <a:spcPts val="0"/>
              </a:spcAft>
              <a:buNone/>
            </a:pPr>
            <a:r>
              <a:rPr lang="en-US" sz="2800">
                <a:solidFill>
                  <a:srgbClr val="FFFFFF"/>
                </a:solidFill>
                <a:latin typeface="Calibri"/>
                <a:ea typeface="Calibri"/>
                <a:cs typeface="Calibri"/>
                <a:sym typeface="Calibri"/>
              </a:rPr>
              <a:t>                     </a:t>
            </a:r>
            <a:r>
              <a:rPr lang="en-US" sz="2800" i="1">
                <a:solidFill>
                  <a:srgbClr val="FFFFFF"/>
                </a:solidFill>
                <a:latin typeface="Calibri"/>
                <a:ea typeface="Calibri"/>
                <a:cs typeface="Calibri"/>
                <a:sym typeface="Calibri"/>
              </a:rPr>
              <a:t>“Enough is Enough”</a:t>
            </a:r>
            <a:endParaRPr sz="2800" i="1">
              <a:solidFill>
                <a:srgbClr val="FFFFFF"/>
              </a:solidFill>
              <a:latin typeface="Calibri"/>
              <a:ea typeface="Calibri"/>
              <a:cs typeface="Calibri"/>
              <a:sym typeface="Calibri"/>
            </a:endParaRPr>
          </a:p>
          <a:p>
            <a:pPr marL="457200" lvl="0" indent="0" algn="l" rtl="0">
              <a:spcBef>
                <a:spcPts val="0"/>
              </a:spcBef>
              <a:spcAft>
                <a:spcPts val="0"/>
              </a:spcAft>
              <a:buNone/>
            </a:pPr>
            <a:endParaRPr sz="1400" b="0" i="0" u="none" strike="noStrike" cap="none">
              <a:solidFill>
                <a:srgbClr val="FFFFFF"/>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63"/>
        <p:cNvGrpSpPr/>
        <p:nvPr/>
      </p:nvGrpSpPr>
      <p:grpSpPr>
        <a:xfrm>
          <a:off x="0" y="0"/>
          <a:ext cx="0" cy="0"/>
          <a:chOff x="0" y="0"/>
          <a:chExt cx="0" cy="0"/>
        </a:xfrm>
      </p:grpSpPr>
      <p:sp>
        <p:nvSpPr>
          <p:cNvPr id="164" name="Google Shape;164;p28"/>
          <p:cNvSpPr txBox="1">
            <a:spLocks noGrp="1"/>
          </p:cNvSpPr>
          <p:nvPr>
            <p:ph type="title"/>
          </p:nvPr>
        </p:nvSpPr>
        <p:spPr>
          <a:xfrm>
            <a:off x="579025" y="162325"/>
            <a:ext cx="8229600" cy="9063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400"/>
              <a:buFont typeface="Calibri"/>
              <a:buNone/>
            </a:pPr>
            <a:r>
              <a:rPr lang="en-US">
                <a:solidFill>
                  <a:srgbClr val="FFFFFF"/>
                </a:solidFill>
              </a:rPr>
              <a:t>Larimer County Commissioner Assessment</a:t>
            </a:r>
            <a:endParaRPr>
              <a:solidFill>
                <a:srgbClr val="FFFFFF"/>
              </a:solidFill>
            </a:endParaRPr>
          </a:p>
        </p:txBody>
      </p:sp>
      <p:sp>
        <p:nvSpPr>
          <p:cNvPr id="165" name="Google Shape;165;p28"/>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rmAutofit/>
          </a:bodyPr>
          <a:lstStyle/>
          <a:p>
            <a:pPr marL="0" lvl="0" indent="0" algn="r" rtl="0">
              <a:lnSpc>
                <a:spcPct val="100000"/>
              </a:lnSpc>
              <a:spcBef>
                <a:spcPts val="0"/>
              </a:spcBef>
              <a:spcAft>
                <a:spcPts val="0"/>
              </a:spcAft>
              <a:buSzPts val="1000"/>
              <a:buNone/>
            </a:pPr>
            <a:fld id="{00000000-1234-1234-1234-123412341234}" type="slidenum">
              <a:rPr lang="en-US"/>
              <a:t>14</a:t>
            </a:fld>
            <a:endParaRPr/>
          </a:p>
        </p:txBody>
      </p:sp>
      <p:sp>
        <p:nvSpPr>
          <p:cNvPr id="166" name="Google Shape;166;p28"/>
          <p:cNvSpPr txBox="1"/>
          <p:nvPr/>
        </p:nvSpPr>
        <p:spPr>
          <a:xfrm>
            <a:off x="457200" y="1068625"/>
            <a:ext cx="8229600" cy="56181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en-US" sz="2800">
                <a:solidFill>
                  <a:srgbClr val="FFFFFF"/>
                </a:solidFill>
                <a:latin typeface="Calibri"/>
                <a:ea typeface="Calibri"/>
                <a:cs typeface="Calibri"/>
                <a:sym typeface="Calibri"/>
              </a:rPr>
              <a:t>At most recent County Hearing on neighborhood STR request, </a:t>
            </a:r>
            <a:r>
              <a:rPr lang="en-US" sz="2800" b="1" i="1">
                <a:solidFill>
                  <a:srgbClr val="FFFFFF"/>
                </a:solidFill>
                <a:latin typeface="Calibri"/>
                <a:ea typeface="Calibri"/>
                <a:cs typeface="Calibri"/>
                <a:sym typeface="Calibri"/>
              </a:rPr>
              <a:t>Commissioners Noted Our Neighborhood Is       Particularly Not Suitable for STR …</a:t>
            </a:r>
            <a:endParaRPr sz="2800" b="1" i="1">
              <a:solidFill>
                <a:srgbClr val="FFFFFF"/>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800"/>
              <a:buFont typeface="Arial"/>
              <a:buNone/>
            </a:pPr>
            <a:endParaRPr sz="1700" i="1">
              <a:solidFill>
                <a:srgbClr val="FFFFFF"/>
              </a:solidFill>
              <a:latin typeface="Calibri"/>
              <a:ea typeface="Calibri"/>
              <a:cs typeface="Calibri"/>
              <a:sym typeface="Calibri"/>
            </a:endParaRPr>
          </a:p>
          <a:p>
            <a:pPr marL="914400" marR="0" lvl="0" indent="-406400" algn="l" rtl="0">
              <a:lnSpc>
                <a:spcPct val="100000"/>
              </a:lnSpc>
              <a:spcBef>
                <a:spcPts val="0"/>
              </a:spcBef>
              <a:spcAft>
                <a:spcPts val="0"/>
              </a:spcAft>
              <a:buClr>
                <a:srgbClr val="FFFFFF"/>
              </a:buClr>
              <a:buSzPts val="2800"/>
              <a:buFont typeface="Calibri"/>
              <a:buChar char="❖"/>
            </a:pPr>
            <a:r>
              <a:rPr lang="en-US" sz="2800">
                <a:solidFill>
                  <a:srgbClr val="FFFFFF"/>
                </a:solidFill>
                <a:latin typeface="Calibri"/>
                <a:ea typeface="Calibri"/>
                <a:cs typeface="Calibri"/>
                <a:sym typeface="Calibri"/>
              </a:rPr>
              <a:t>Rural Truly Residential Neighborhood</a:t>
            </a:r>
            <a:endParaRPr sz="2800">
              <a:solidFill>
                <a:srgbClr val="FFFFFF"/>
              </a:solidFill>
              <a:latin typeface="Calibri"/>
              <a:ea typeface="Calibri"/>
              <a:cs typeface="Calibri"/>
              <a:sym typeface="Calibri"/>
            </a:endParaRPr>
          </a:p>
          <a:p>
            <a:pPr marL="914400" marR="0" lvl="0" indent="-406400" algn="l" rtl="0">
              <a:lnSpc>
                <a:spcPct val="100000"/>
              </a:lnSpc>
              <a:spcBef>
                <a:spcPts val="0"/>
              </a:spcBef>
              <a:spcAft>
                <a:spcPts val="0"/>
              </a:spcAft>
              <a:buClr>
                <a:srgbClr val="FFFFFF"/>
              </a:buClr>
              <a:buSzPts val="2800"/>
              <a:buFont typeface="Calibri"/>
              <a:buChar char="❖"/>
            </a:pPr>
            <a:r>
              <a:rPr lang="en-US" sz="2800">
                <a:solidFill>
                  <a:srgbClr val="FFFFFF"/>
                </a:solidFill>
                <a:latin typeface="Calibri"/>
                <a:ea typeface="Calibri"/>
                <a:cs typeface="Calibri"/>
                <a:sym typeface="Calibri"/>
              </a:rPr>
              <a:t>Narrow Steep Dirt Mountain Roads</a:t>
            </a:r>
            <a:endParaRPr sz="2800">
              <a:solidFill>
                <a:srgbClr val="FFFFFF"/>
              </a:solidFill>
              <a:latin typeface="Calibri"/>
              <a:ea typeface="Calibri"/>
              <a:cs typeface="Calibri"/>
              <a:sym typeface="Calibri"/>
            </a:endParaRPr>
          </a:p>
          <a:p>
            <a:pPr marL="914400" marR="0" lvl="0" indent="-406400" algn="l" rtl="0">
              <a:lnSpc>
                <a:spcPct val="100000"/>
              </a:lnSpc>
              <a:spcBef>
                <a:spcPts val="0"/>
              </a:spcBef>
              <a:spcAft>
                <a:spcPts val="0"/>
              </a:spcAft>
              <a:buClr>
                <a:srgbClr val="FFFFFF"/>
              </a:buClr>
              <a:buSzPts val="2800"/>
              <a:buFont typeface="Calibri"/>
              <a:buChar char="❖"/>
            </a:pPr>
            <a:r>
              <a:rPr lang="en-US" sz="2800">
                <a:solidFill>
                  <a:srgbClr val="FFFFFF"/>
                </a:solidFill>
                <a:latin typeface="Calibri"/>
                <a:ea typeface="Calibri"/>
                <a:cs typeface="Calibri"/>
                <a:sym typeface="Calibri"/>
              </a:rPr>
              <a:t>Our Dry Mountain particularly vulnerable to fire danger</a:t>
            </a:r>
            <a:endParaRPr sz="2800">
              <a:solidFill>
                <a:srgbClr val="FFFFFF"/>
              </a:solidFill>
              <a:latin typeface="Calibri"/>
              <a:ea typeface="Calibri"/>
              <a:cs typeface="Calibri"/>
              <a:sym typeface="Calibri"/>
            </a:endParaRPr>
          </a:p>
          <a:p>
            <a:pPr marL="1371600" marR="0" lvl="1" indent="-406400" algn="l" rtl="0">
              <a:lnSpc>
                <a:spcPct val="100000"/>
              </a:lnSpc>
              <a:spcBef>
                <a:spcPts val="0"/>
              </a:spcBef>
              <a:spcAft>
                <a:spcPts val="0"/>
              </a:spcAft>
              <a:buClr>
                <a:srgbClr val="FFFFFF"/>
              </a:buClr>
              <a:buSzPts val="2800"/>
              <a:buFont typeface="Calibri"/>
              <a:buChar char="➢"/>
            </a:pPr>
            <a:r>
              <a:rPr lang="en-US" sz="2800">
                <a:solidFill>
                  <a:srgbClr val="FFFFFF"/>
                </a:solidFill>
                <a:latin typeface="Calibri"/>
                <a:ea typeface="Calibri"/>
                <a:cs typeface="Calibri"/>
                <a:sym typeface="Calibri"/>
              </a:rPr>
              <a:t>Lack of good water source to deal with fires</a:t>
            </a:r>
            <a:endParaRPr sz="2800">
              <a:solidFill>
                <a:srgbClr val="FFFFFF"/>
              </a:solidFill>
              <a:latin typeface="Calibri"/>
              <a:ea typeface="Calibri"/>
              <a:cs typeface="Calibri"/>
              <a:sym typeface="Calibri"/>
            </a:endParaRPr>
          </a:p>
          <a:p>
            <a:pPr marL="1371600" marR="0" lvl="1" indent="-406400" algn="l" rtl="0">
              <a:lnSpc>
                <a:spcPct val="100000"/>
              </a:lnSpc>
              <a:spcBef>
                <a:spcPts val="0"/>
              </a:spcBef>
              <a:spcAft>
                <a:spcPts val="0"/>
              </a:spcAft>
              <a:buClr>
                <a:srgbClr val="FFFFFF"/>
              </a:buClr>
              <a:buSzPts val="2800"/>
              <a:buFont typeface="Calibri"/>
              <a:buChar char="➢"/>
            </a:pPr>
            <a:r>
              <a:rPr lang="en-US" sz="2800">
                <a:solidFill>
                  <a:srgbClr val="FFFFFF"/>
                </a:solidFill>
                <a:latin typeface="Calibri"/>
                <a:ea typeface="Calibri"/>
                <a:cs typeface="Calibri"/>
                <a:sym typeface="Calibri"/>
              </a:rPr>
              <a:t>Majority of EVFPD fire calls are to Vacation Rental Homes … STR tourists “don’t get it”</a:t>
            </a:r>
            <a:endParaRPr sz="2800">
              <a:solidFill>
                <a:srgbClr val="FFFFFF"/>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800"/>
              <a:buFont typeface="Arial"/>
              <a:buNone/>
            </a:pPr>
            <a:endParaRPr sz="2000">
              <a:solidFill>
                <a:srgbClr val="FFFFFF"/>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800"/>
              <a:buFont typeface="Arial"/>
              <a:buNone/>
            </a:pPr>
            <a:r>
              <a:rPr lang="en-US" sz="2800">
                <a:solidFill>
                  <a:srgbClr val="FFFFFF"/>
                </a:solidFill>
                <a:latin typeface="Calibri"/>
                <a:ea typeface="Calibri"/>
                <a:cs typeface="Calibri"/>
                <a:sym typeface="Calibri"/>
              </a:rPr>
              <a:t>STR request was denied (again)</a:t>
            </a:r>
            <a:endParaRPr sz="2800">
              <a:solidFill>
                <a:srgbClr val="FFFFFF"/>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800"/>
              <a:buFont typeface="Arial"/>
              <a:buNone/>
            </a:pPr>
            <a:endParaRPr sz="1400" b="0" i="0" u="none" strike="noStrike" cap="none">
              <a:solidFill>
                <a:srgbClr val="FFFFFF"/>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70"/>
        <p:cNvGrpSpPr/>
        <p:nvPr/>
      </p:nvGrpSpPr>
      <p:grpSpPr>
        <a:xfrm>
          <a:off x="0" y="0"/>
          <a:ext cx="0" cy="0"/>
          <a:chOff x="0" y="0"/>
          <a:chExt cx="0" cy="0"/>
        </a:xfrm>
      </p:grpSpPr>
      <p:sp>
        <p:nvSpPr>
          <p:cNvPr id="171" name="Google Shape;171;p29"/>
          <p:cNvSpPr txBox="1">
            <a:spLocks noGrp="1"/>
          </p:cNvSpPr>
          <p:nvPr>
            <p:ph type="title"/>
          </p:nvPr>
        </p:nvSpPr>
        <p:spPr>
          <a:xfrm>
            <a:off x="533400" y="419325"/>
            <a:ext cx="8229600" cy="825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400"/>
              <a:buFont typeface="Calibri"/>
              <a:buNone/>
            </a:pPr>
            <a:r>
              <a:rPr lang="en-US" b="1">
                <a:solidFill>
                  <a:srgbClr val="FFFFFF"/>
                </a:solidFill>
              </a:rPr>
              <a:t>July 2022 Proposed Covenant Amendment</a:t>
            </a:r>
            <a:endParaRPr b="1">
              <a:solidFill>
                <a:srgbClr val="FFFFFF"/>
              </a:solidFill>
            </a:endParaRPr>
          </a:p>
        </p:txBody>
      </p:sp>
      <p:sp>
        <p:nvSpPr>
          <p:cNvPr id="172" name="Google Shape;172;p29"/>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rmAutofit/>
          </a:bodyPr>
          <a:lstStyle/>
          <a:p>
            <a:pPr marL="0" lvl="0" indent="0" algn="r" rtl="0">
              <a:lnSpc>
                <a:spcPct val="100000"/>
              </a:lnSpc>
              <a:spcBef>
                <a:spcPts val="0"/>
              </a:spcBef>
              <a:spcAft>
                <a:spcPts val="0"/>
              </a:spcAft>
              <a:buSzPts val="1000"/>
              <a:buNone/>
            </a:pPr>
            <a:fld id="{00000000-1234-1234-1234-123412341234}" type="slidenum">
              <a:rPr lang="en-US"/>
              <a:t>15</a:t>
            </a:fld>
            <a:endParaRPr/>
          </a:p>
        </p:txBody>
      </p:sp>
      <p:sp>
        <p:nvSpPr>
          <p:cNvPr id="173" name="Google Shape;173;p29"/>
          <p:cNvSpPr txBox="1"/>
          <p:nvPr/>
        </p:nvSpPr>
        <p:spPr>
          <a:xfrm>
            <a:off x="533400" y="1517875"/>
            <a:ext cx="8048100" cy="51255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en-US" sz="2800">
                <a:solidFill>
                  <a:srgbClr val="FFFFFF"/>
                </a:solidFill>
                <a:latin typeface="Calibri"/>
                <a:ea typeface="Calibri"/>
                <a:cs typeface="Calibri"/>
                <a:sym typeface="Calibri"/>
              </a:rPr>
              <a:t>Simple and focused on the STR* issue</a:t>
            </a:r>
            <a:endParaRPr sz="2800">
              <a:solidFill>
                <a:srgbClr val="FFFFFF"/>
              </a:solidFill>
              <a:latin typeface="Calibri"/>
              <a:ea typeface="Calibri"/>
              <a:cs typeface="Calibri"/>
              <a:sym typeface="Calibri"/>
            </a:endParaRPr>
          </a:p>
          <a:p>
            <a:pPr marL="914400" marR="0" lvl="0" indent="-406400" algn="l" rtl="0">
              <a:lnSpc>
                <a:spcPct val="100000"/>
              </a:lnSpc>
              <a:spcBef>
                <a:spcPts val="0"/>
              </a:spcBef>
              <a:spcAft>
                <a:spcPts val="0"/>
              </a:spcAft>
              <a:buClr>
                <a:srgbClr val="FFFFFF"/>
              </a:buClr>
              <a:buSzPts val="2800"/>
              <a:buFont typeface="Calibri"/>
              <a:buChar char="❖"/>
            </a:pPr>
            <a:r>
              <a:rPr lang="en-US" sz="2800">
                <a:solidFill>
                  <a:srgbClr val="FFFFFF"/>
                </a:solidFill>
                <a:latin typeface="Calibri"/>
                <a:ea typeface="Calibri"/>
                <a:cs typeface="Calibri"/>
                <a:sym typeface="Calibri"/>
              </a:rPr>
              <a:t>Clarifies consistent &amp; long-standing interpretation that STR is not allowed</a:t>
            </a:r>
            <a:endParaRPr sz="2800">
              <a:solidFill>
                <a:srgbClr val="FFFFFF"/>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800"/>
              <a:buFont typeface="Arial"/>
              <a:buNone/>
            </a:pPr>
            <a:endParaRPr sz="2800">
              <a:solidFill>
                <a:srgbClr val="FFFFFF"/>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800"/>
              <a:buFont typeface="Arial"/>
              <a:buNone/>
            </a:pPr>
            <a:r>
              <a:rPr lang="en-US" sz="2800">
                <a:solidFill>
                  <a:srgbClr val="FFFFFF"/>
                </a:solidFill>
                <a:latin typeface="Calibri"/>
                <a:ea typeface="Calibri"/>
                <a:cs typeface="Calibri"/>
                <a:sym typeface="Calibri"/>
              </a:rPr>
              <a:t>Provides modern </a:t>
            </a:r>
            <a:r>
              <a:rPr lang="en-US" sz="2800" i="1">
                <a:solidFill>
                  <a:srgbClr val="FFFFFF"/>
                </a:solidFill>
                <a:latin typeface="Calibri"/>
                <a:ea typeface="Calibri"/>
                <a:cs typeface="Calibri"/>
                <a:sym typeface="Calibri"/>
              </a:rPr>
              <a:t>process</a:t>
            </a:r>
            <a:r>
              <a:rPr lang="en-US" sz="2800">
                <a:solidFill>
                  <a:srgbClr val="FFFFFF"/>
                </a:solidFill>
                <a:latin typeface="Calibri"/>
                <a:ea typeface="Calibri"/>
                <a:cs typeface="Calibri"/>
                <a:sym typeface="Calibri"/>
              </a:rPr>
              <a:t> for covenant amendment</a:t>
            </a:r>
            <a:endParaRPr sz="2800">
              <a:solidFill>
                <a:srgbClr val="FFFFFF"/>
              </a:solidFill>
              <a:latin typeface="Calibri"/>
              <a:ea typeface="Calibri"/>
              <a:cs typeface="Calibri"/>
              <a:sym typeface="Calibri"/>
            </a:endParaRPr>
          </a:p>
          <a:p>
            <a:pPr marL="914400" marR="0" lvl="0" indent="-406400" algn="l" rtl="0">
              <a:lnSpc>
                <a:spcPct val="100000"/>
              </a:lnSpc>
              <a:spcBef>
                <a:spcPts val="0"/>
              </a:spcBef>
              <a:spcAft>
                <a:spcPts val="0"/>
              </a:spcAft>
              <a:buClr>
                <a:srgbClr val="FFFFFF"/>
              </a:buClr>
              <a:buSzPts val="2800"/>
              <a:buFont typeface="Calibri"/>
              <a:buChar char="❖"/>
            </a:pPr>
            <a:r>
              <a:rPr lang="en-US" sz="2800">
                <a:solidFill>
                  <a:srgbClr val="FFFFFF"/>
                </a:solidFill>
                <a:latin typeface="Calibri"/>
                <a:ea typeface="Calibri"/>
                <a:cs typeface="Calibri"/>
                <a:sym typeface="Calibri"/>
              </a:rPr>
              <a:t>Majority vote requirement remains intact</a:t>
            </a:r>
            <a:endParaRPr sz="2800">
              <a:solidFill>
                <a:srgbClr val="FFFFFF"/>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800"/>
              <a:buFont typeface="Arial"/>
              <a:buNone/>
            </a:pPr>
            <a:endParaRPr sz="2800">
              <a:solidFill>
                <a:srgbClr val="FFFFFF"/>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800"/>
              <a:buFont typeface="Arial"/>
              <a:buNone/>
            </a:pPr>
            <a:r>
              <a:rPr lang="en-US" sz="2800">
                <a:solidFill>
                  <a:srgbClr val="FFFFFF"/>
                </a:solidFill>
                <a:latin typeface="Calibri"/>
                <a:ea typeface="Calibri"/>
                <a:cs typeface="Calibri"/>
                <a:sym typeface="Calibri"/>
              </a:rPr>
              <a:t>“Legalese” regarding conflicting language and challenge process</a:t>
            </a:r>
            <a:endParaRPr sz="2800">
              <a:solidFill>
                <a:srgbClr val="FFFFFF"/>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800"/>
              <a:buFont typeface="Arial"/>
              <a:buNone/>
            </a:pPr>
            <a:endParaRPr sz="1100">
              <a:solidFill>
                <a:srgbClr val="FFFFFF"/>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800"/>
              <a:buFont typeface="Arial"/>
              <a:buNone/>
            </a:pPr>
            <a:r>
              <a:rPr lang="en-US" sz="2200">
                <a:solidFill>
                  <a:srgbClr val="FFFFFF"/>
                </a:solidFill>
                <a:latin typeface="Calibri"/>
                <a:ea typeface="Calibri"/>
                <a:cs typeface="Calibri"/>
                <a:sym typeface="Calibri"/>
              </a:rPr>
              <a:t>               (*STR = Rental of Less than 31 consecutive days)</a:t>
            </a:r>
            <a:endParaRPr sz="2200">
              <a:solidFill>
                <a:srgbClr val="FFFFFF"/>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800"/>
              <a:buFont typeface="Arial"/>
              <a:buNone/>
            </a:pPr>
            <a:endParaRPr sz="2800" b="0" i="0" u="none" strike="noStrike" cap="none">
              <a:solidFill>
                <a:srgbClr val="FFFFFF"/>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800"/>
              <a:buFont typeface="Arial"/>
              <a:buNone/>
            </a:pPr>
            <a:endParaRPr sz="1400" b="0" i="0" u="none" strike="noStrike" cap="none">
              <a:solidFill>
                <a:srgbClr val="FFFFFF"/>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77"/>
        <p:cNvGrpSpPr/>
        <p:nvPr/>
      </p:nvGrpSpPr>
      <p:grpSpPr>
        <a:xfrm>
          <a:off x="0" y="0"/>
          <a:ext cx="0" cy="0"/>
          <a:chOff x="0" y="0"/>
          <a:chExt cx="0" cy="0"/>
        </a:xfrm>
      </p:grpSpPr>
      <p:sp>
        <p:nvSpPr>
          <p:cNvPr id="178" name="Google Shape;178;p30"/>
          <p:cNvSpPr txBox="1">
            <a:spLocks noGrp="1"/>
          </p:cNvSpPr>
          <p:nvPr>
            <p:ph type="title"/>
          </p:nvPr>
        </p:nvSpPr>
        <p:spPr>
          <a:xfrm>
            <a:off x="457200" y="129750"/>
            <a:ext cx="8229600" cy="12906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2800"/>
              <a:buFont typeface="Arial"/>
              <a:buNone/>
            </a:pPr>
            <a:r>
              <a:rPr lang="en-US" sz="3600" b="1">
                <a:solidFill>
                  <a:schemeClr val="lt1"/>
                </a:solidFill>
                <a:latin typeface="Calibri"/>
                <a:ea typeface="Calibri"/>
                <a:cs typeface="Calibri"/>
                <a:sym typeface="Calibri"/>
              </a:rPr>
              <a:t>Please Vote “IN FAVOR” </a:t>
            </a:r>
            <a:endParaRPr sz="3600" b="1">
              <a:solidFill>
                <a:schemeClr val="lt1"/>
              </a:solidFill>
              <a:latin typeface="Calibri"/>
              <a:ea typeface="Calibri"/>
              <a:cs typeface="Calibri"/>
              <a:sym typeface="Calibri"/>
            </a:endParaRPr>
          </a:p>
          <a:p>
            <a:pPr marL="0" lvl="0" indent="0" algn="ctr" rtl="0">
              <a:spcBef>
                <a:spcPts val="0"/>
              </a:spcBef>
              <a:spcAft>
                <a:spcPts val="0"/>
              </a:spcAft>
              <a:buClr>
                <a:schemeClr val="dk1"/>
              </a:buClr>
              <a:buSzPts val="2800"/>
              <a:buFont typeface="Arial"/>
              <a:buNone/>
            </a:pPr>
            <a:r>
              <a:rPr lang="en-US" sz="3600" b="1">
                <a:solidFill>
                  <a:schemeClr val="lt1"/>
                </a:solidFill>
                <a:latin typeface="Calibri"/>
                <a:ea typeface="Calibri"/>
                <a:cs typeface="Calibri"/>
                <a:sym typeface="Calibri"/>
              </a:rPr>
              <a:t>of the Proposed Amendment </a:t>
            </a:r>
            <a:endParaRPr sz="3600" b="1">
              <a:solidFill>
                <a:schemeClr val="lt1"/>
              </a:solidFill>
              <a:latin typeface="Calibri"/>
              <a:ea typeface="Calibri"/>
              <a:cs typeface="Calibri"/>
              <a:sym typeface="Calibri"/>
            </a:endParaRPr>
          </a:p>
        </p:txBody>
      </p:sp>
      <p:sp>
        <p:nvSpPr>
          <p:cNvPr id="179" name="Google Shape;179;p30"/>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rmAutofit/>
          </a:bodyPr>
          <a:lstStyle/>
          <a:p>
            <a:pPr marL="0" lvl="0" indent="0" algn="r" rtl="0">
              <a:lnSpc>
                <a:spcPct val="100000"/>
              </a:lnSpc>
              <a:spcBef>
                <a:spcPts val="0"/>
              </a:spcBef>
              <a:spcAft>
                <a:spcPts val="0"/>
              </a:spcAft>
              <a:buSzPts val="1000"/>
              <a:buNone/>
            </a:pPr>
            <a:fld id="{00000000-1234-1234-1234-123412341234}" type="slidenum">
              <a:rPr lang="en-US"/>
              <a:t>16</a:t>
            </a:fld>
            <a:endParaRPr/>
          </a:p>
        </p:txBody>
      </p:sp>
      <p:sp>
        <p:nvSpPr>
          <p:cNvPr id="180" name="Google Shape;180;p30"/>
          <p:cNvSpPr txBox="1"/>
          <p:nvPr/>
        </p:nvSpPr>
        <p:spPr>
          <a:xfrm>
            <a:off x="457200" y="1504350"/>
            <a:ext cx="8048100" cy="4186800"/>
          </a:xfrm>
          <a:prstGeom prst="rect">
            <a:avLst/>
          </a:prstGeom>
          <a:noFill/>
          <a:ln>
            <a:noFill/>
          </a:ln>
        </p:spPr>
        <p:txBody>
          <a:bodyPr spcFirstLastPara="1" wrap="square" lIns="91425" tIns="45700" rIns="91425" bIns="45700" anchor="t" anchorCtr="0">
            <a:spAutoFit/>
          </a:bodyPr>
          <a:lstStyle/>
          <a:p>
            <a:pPr marL="457200" marR="0" lvl="0" indent="-406400" algn="l" rtl="0">
              <a:lnSpc>
                <a:spcPct val="100000"/>
              </a:lnSpc>
              <a:spcBef>
                <a:spcPts val="0"/>
              </a:spcBef>
              <a:spcAft>
                <a:spcPts val="0"/>
              </a:spcAft>
              <a:buClr>
                <a:srgbClr val="FFFFFF"/>
              </a:buClr>
              <a:buSzPts val="2800"/>
              <a:buFont typeface="Calibri"/>
              <a:buChar char="❖"/>
            </a:pPr>
            <a:r>
              <a:rPr lang="en-US" sz="2800">
                <a:solidFill>
                  <a:srgbClr val="FFFFFF"/>
                </a:solidFill>
                <a:latin typeface="Calibri"/>
                <a:ea typeface="Calibri"/>
                <a:cs typeface="Calibri"/>
                <a:sym typeface="Calibri"/>
              </a:rPr>
              <a:t>Proposed Covenant Amendment and Ballot will be mailed to address on record for each property within MHPOA</a:t>
            </a:r>
            <a:endParaRPr sz="2800">
              <a:solidFill>
                <a:srgbClr val="FFFFFF"/>
              </a:solidFill>
              <a:latin typeface="Calibri"/>
              <a:ea typeface="Calibri"/>
              <a:cs typeface="Calibri"/>
              <a:sym typeface="Calibri"/>
            </a:endParaRPr>
          </a:p>
          <a:p>
            <a:pPr marL="457200" marR="0" lvl="0" indent="0" algn="l" rtl="0">
              <a:lnSpc>
                <a:spcPct val="100000"/>
              </a:lnSpc>
              <a:spcBef>
                <a:spcPts val="0"/>
              </a:spcBef>
              <a:spcAft>
                <a:spcPts val="0"/>
              </a:spcAft>
              <a:buNone/>
            </a:pPr>
            <a:endParaRPr sz="2800">
              <a:solidFill>
                <a:srgbClr val="FFFFFF"/>
              </a:solidFill>
              <a:latin typeface="Calibri"/>
              <a:ea typeface="Calibri"/>
              <a:cs typeface="Calibri"/>
              <a:sym typeface="Calibri"/>
            </a:endParaRPr>
          </a:p>
          <a:p>
            <a:pPr marL="457200" marR="0" lvl="0" indent="-406400" algn="l" rtl="0">
              <a:lnSpc>
                <a:spcPct val="100000"/>
              </a:lnSpc>
              <a:spcBef>
                <a:spcPts val="0"/>
              </a:spcBef>
              <a:spcAft>
                <a:spcPts val="0"/>
              </a:spcAft>
              <a:buClr>
                <a:srgbClr val="FFFFFF"/>
              </a:buClr>
              <a:buSzPts val="2800"/>
              <a:buFont typeface="Calibri"/>
              <a:buChar char="❖"/>
            </a:pPr>
            <a:r>
              <a:rPr lang="en-US" sz="2800">
                <a:solidFill>
                  <a:srgbClr val="FFFFFF"/>
                </a:solidFill>
                <a:latin typeface="Calibri"/>
                <a:ea typeface="Calibri"/>
                <a:cs typeface="Calibri"/>
                <a:sym typeface="Calibri"/>
              </a:rPr>
              <a:t>We also will email the documents to those who provided the Association Secretary their email</a:t>
            </a:r>
            <a:endParaRPr sz="2800">
              <a:solidFill>
                <a:srgbClr val="FFFFFF"/>
              </a:solidFill>
              <a:latin typeface="Calibri"/>
              <a:ea typeface="Calibri"/>
              <a:cs typeface="Calibri"/>
              <a:sym typeface="Calibri"/>
            </a:endParaRPr>
          </a:p>
          <a:p>
            <a:pPr marL="457200" marR="0" lvl="0" indent="0" algn="l" rtl="0">
              <a:lnSpc>
                <a:spcPct val="100000"/>
              </a:lnSpc>
              <a:spcBef>
                <a:spcPts val="0"/>
              </a:spcBef>
              <a:spcAft>
                <a:spcPts val="0"/>
              </a:spcAft>
              <a:buNone/>
            </a:pPr>
            <a:endParaRPr sz="2800">
              <a:solidFill>
                <a:srgbClr val="FFFFFF"/>
              </a:solidFill>
              <a:latin typeface="Calibri"/>
              <a:ea typeface="Calibri"/>
              <a:cs typeface="Calibri"/>
              <a:sym typeface="Calibri"/>
            </a:endParaRPr>
          </a:p>
          <a:p>
            <a:pPr marL="457200" marR="0" lvl="0" indent="-406400" algn="l" rtl="0">
              <a:lnSpc>
                <a:spcPct val="100000"/>
              </a:lnSpc>
              <a:spcBef>
                <a:spcPts val="0"/>
              </a:spcBef>
              <a:spcAft>
                <a:spcPts val="0"/>
              </a:spcAft>
              <a:buClr>
                <a:srgbClr val="FFFFFF"/>
              </a:buClr>
              <a:buSzPts val="2800"/>
              <a:buFont typeface="Calibri"/>
              <a:buChar char="❖"/>
            </a:pPr>
            <a:r>
              <a:rPr lang="en-US" sz="2800">
                <a:solidFill>
                  <a:srgbClr val="FFFFFF"/>
                </a:solidFill>
                <a:latin typeface="Calibri"/>
                <a:ea typeface="Calibri"/>
                <a:cs typeface="Calibri"/>
                <a:sym typeface="Calibri"/>
              </a:rPr>
              <a:t>Each Lot entitled to 1 Vote </a:t>
            </a:r>
            <a:endParaRPr sz="2800">
              <a:solidFill>
                <a:srgbClr val="FFFFFF"/>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800"/>
              <a:buFont typeface="Arial"/>
              <a:buNone/>
            </a:pPr>
            <a:endParaRPr sz="2800">
              <a:solidFill>
                <a:srgbClr val="FFFFFF"/>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800"/>
              <a:buFont typeface="Arial"/>
              <a:buNone/>
            </a:pPr>
            <a:endParaRPr sz="1400" b="0" i="0" u="none" strike="noStrike" cap="none">
              <a:solidFill>
                <a:srgbClr val="FFFFFF"/>
              </a:solidFill>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84"/>
        <p:cNvGrpSpPr/>
        <p:nvPr/>
      </p:nvGrpSpPr>
      <p:grpSpPr>
        <a:xfrm>
          <a:off x="0" y="0"/>
          <a:ext cx="0" cy="0"/>
          <a:chOff x="0" y="0"/>
          <a:chExt cx="0" cy="0"/>
        </a:xfrm>
      </p:grpSpPr>
      <p:sp>
        <p:nvSpPr>
          <p:cNvPr id="185" name="Google Shape;185;p31"/>
          <p:cNvSpPr txBox="1">
            <a:spLocks noGrp="1"/>
          </p:cNvSpPr>
          <p:nvPr>
            <p:ph type="title"/>
          </p:nvPr>
        </p:nvSpPr>
        <p:spPr>
          <a:xfrm>
            <a:off x="533400" y="419325"/>
            <a:ext cx="8229600" cy="12234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400"/>
              <a:buFont typeface="Calibri"/>
              <a:buNone/>
            </a:pPr>
            <a:r>
              <a:rPr lang="en-US" b="1">
                <a:solidFill>
                  <a:srgbClr val="FFFFFF"/>
                </a:solidFill>
              </a:rPr>
              <a:t>Current Proposed Amendment </a:t>
            </a:r>
            <a:endParaRPr b="1">
              <a:solidFill>
                <a:srgbClr val="FFFFFF"/>
              </a:solidFill>
            </a:endParaRPr>
          </a:p>
          <a:p>
            <a:pPr marL="0" lvl="0" indent="0" algn="ctr" rtl="0">
              <a:lnSpc>
                <a:spcPct val="100000"/>
              </a:lnSpc>
              <a:spcBef>
                <a:spcPts val="0"/>
              </a:spcBef>
              <a:spcAft>
                <a:spcPts val="0"/>
              </a:spcAft>
              <a:buClr>
                <a:schemeClr val="dk1"/>
              </a:buClr>
              <a:buSzPts val="4400"/>
              <a:buFont typeface="Calibri"/>
              <a:buNone/>
            </a:pPr>
            <a:r>
              <a:rPr lang="en-US" b="1">
                <a:solidFill>
                  <a:srgbClr val="FFFFFF"/>
                </a:solidFill>
              </a:rPr>
              <a:t>&amp; Ballot Process</a:t>
            </a:r>
            <a:endParaRPr b="1">
              <a:solidFill>
                <a:srgbClr val="FFFFFF"/>
              </a:solidFill>
            </a:endParaRPr>
          </a:p>
        </p:txBody>
      </p:sp>
      <p:sp>
        <p:nvSpPr>
          <p:cNvPr id="186" name="Google Shape;186;p31"/>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rmAutofit/>
          </a:bodyPr>
          <a:lstStyle/>
          <a:p>
            <a:pPr marL="0" lvl="0" indent="0" algn="r" rtl="0">
              <a:lnSpc>
                <a:spcPct val="100000"/>
              </a:lnSpc>
              <a:spcBef>
                <a:spcPts val="0"/>
              </a:spcBef>
              <a:spcAft>
                <a:spcPts val="0"/>
              </a:spcAft>
              <a:buSzPts val="1000"/>
              <a:buNone/>
            </a:pPr>
            <a:fld id="{00000000-1234-1234-1234-123412341234}" type="slidenum">
              <a:rPr lang="en-US"/>
              <a:t>17</a:t>
            </a:fld>
            <a:endParaRPr/>
          </a:p>
        </p:txBody>
      </p:sp>
      <p:sp>
        <p:nvSpPr>
          <p:cNvPr id="187" name="Google Shape;187;p31"/>
          <p:cNvSpPr txBox="1"/>
          <p:nvPr/>
        </p:nvSpPr>
        <p:spPr>
          <a:xfrm>
            <a:off x="392275" y="1642725"/>
            <a:ext cx="8048100" cy="48486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2800">
                <a:solidFill>
                  <a:srgbClr val="FFFFFF"/>
                </a:solidFill>
                <a:latin typeface="Calibri"/>
                <a:ea typeface="Calibri"/>
                <a:cs typeface="Calibri"/>
                <a:sym typeface="Calibri"/>
              </a:rPr>
              <a:t>On Your Ballot (separately for Each Lot):</a:t>
            </a:r>
            <a:endParaRPr sz="2800">
              <a:solidFill>
                <a:srgbClr val="FFFFFF"/>
              </a:solidFill>
              <a:latin typeface="Calibri"/>
              <a:ea typeface="Calibri"/>
              <a:cs typeface="Calibri"/>
              <a:sym typeface="Calibri"/>
            </a:endParaRPr>
          </a:p>
          <a:p>
            <a:pPr marL="0" marR="0" lvl="0" indent="0" algn="l" rtl="0">
              <a:lnSpc>
                <a:spcPct val="100000"/>
              </a:lnSpc>
              <a:spcBef>
                <a:spcPts val="0"/>
              </a:spcBef>
              <a:spcAft>
                <a:spcPts val="0"/>
              </a:spcAft>
              <a:buNone/>
            </a:pPr>
            <a:endParaRPr sz="1500">
              <a:solidFill>
                <a:srgbClr val="FFFFFF"/>
              </a:solidFill>
              <a:latin typeface="Calibri"/>
              <a:ea typeface="Calibri"/>
              <a:cs typeface="Calibri"/>
              <a:sym typeface="Calibri"/>
            </a:endParaRPr>
          </a:p>
          <a:p>
            <a:pPr marL="914400" marR="0" lvl="0" indent="-406400" algn="l" rtl="0">
              <a:lnSpc>
                <a:spcPct val="100000"/>
              </a:lnSpc>
              <a:spcBef>
                <a:spcPts val="0"/>
              </a:spcBef>
              <a:spcAft>
                <a:spcPts val="0"/>
              </a:spcAft>
              <a:buClr>
                <a:srgbClr val="FFFFFF"/>
              </a:buClr>
              <a:buSzPts val="2800"/>
              <a:buFont typeface="Calibri"/>
              <a:buChar char="❖"/>
            </a:pPr>
            <a:r>
              <a:rPr lang="en-US" sz="2800">
                <a:solidFill>
                  <a:srgbClr val="FFFFFF"/>
                </a:solidFill>
                <a:latin typeface="Calibri"/>
                <a:ea typeface="Calibri"/>
                <a:cs typeface="Calibri"/>
                <a:sym typeface="Calibri"/>
              </a:rPr>
              <a:t>Enter your Vote</a:t>
            </a:r>
            <a:endParaRPr sz="2800">
              <a:solidFill>
                <a:srgbClr val="FFFFFF"/>
              </a:solidFill>
              <a:latin typeface="Calibri"/>
              <a:ea typeface="Calibri"/>
              <a:cs typeface="Calibri"/>
              <a:sym typeface="Calibri"/>
            </a:endParaRPr>
          </a:p>
          <a:p>
            <a:pPr marL="914400" marR="0" lvl="0" indent="-406400" algn="l" rtl="0">
              <a:lnSpc>
                <a:spcPct val="100000"/>
              </a:lnSpc>
              <a:spcBef>
                <a:spcPts val="0"/>
              </a:spcBef>
              <a:spcAft>
                <a:spcPts val="0"/>
              </a:spcAft>
              <a:buClr>
                <a:srgbClr val="FFFFFF"/>
              </a:buClr>
              <a:buSzPts val="2800"/>
              <a:buFont typeface="Calibri"/>
              <a:buChar char="❖"/>
            </a:pPr>
            <a:r>
              <a:rPr lang="en-US" sz="2800">
                <a:solidFill>
                  <a:srgbClr val="FFFFFF"/>
                </a:solidFill>
                <a:latin typeface="Calibri"/>
                <a:ea typeface="Calibri"/>
                <a:cs typeface="Calibri"/>
                <a:sym typeface="Calibri"/>
              </a:rPr>
              <a:t>Print your Name and Property Address</a:t>
            </a:r>
            <a:endParaRPr sz="2800">
              <a:solidFill>
                <a:srgbClr val="FFFFFF"/>
              </a:solidFill>
              <a:latin typeface="Calibri"/>
              <a:ea typeface="Calibri"/>
              <a:cs typeface="Calibri"/>
              <a:sym typeface="Calibri"/>
            </a:endParaRPr>
          </a:p>
          <a:p>
            <a:pPr marL="914400" marR="0" lvl="0" indent="-406400" algn="l" rtl="0">
              <a:lnSpc>
                <a:spcPct val="100000"/>
              </a:lnSpc>
              <a:spcBef>
                <a:spcPts val="0"/>
              </a:spcBef>
              <a:spcAft>
                <a:spcPts val="0"/>
              </a:spcAft>
              <a:buClr>
                <a:srgbClr val="FFFFFF"/>
              </a:buClr>
              <a:buSzPts val="2800"/>
              <a:buFont typeface="Calibri"/>
              <a:buChar char="❖"/>
            </a:pPr>
            <a:r>
              <a:rPr lang="en-US" sz="2800">
                <a:solidFill>
                  <a:srgbClr val="FFFFFF"/>
                </a:solidFill>
                <a:latin typeface="Calibri"/>
                <a:ea typeface="Calibri"/>
                <a:cs typeface="Calibri"/>
                <a:sym typeface="Calibri"/>
              </a:rPr>
              <a:t>Sign and Date your Ballot</a:t>
            </a:r>
            <a:endParaRPr sz="2800">
              <a:solidFill>
                <a:srgbClr val="FFFFFF"/>
              </a:solidFill>
              <a:latin typeface="Calibri"/>
              <a:ea typeface="Calibri"/>
              <a:cs typeface="Calibri"/>
              <a:sym typeface="Calibri"/>
            </a:endParaRPr>
          </a:p>
          <a:p>
            <a:pPr marL="457200" marR="0" lvl="0" indent="0" algn="l" rtl="0">
              <a:lnSpc>
                <a:spcPct val="100000"/>
              </a:lnSpc>
              <a:spcBef>
                <a:spcPts val="0"/>
              </a:spcBef>
              <a:spcAft>
                <a:spcPts val="0"/>
              </a:spcAft>
              <a:buNone/>
            </a:pPr>
            <a:r>
              <a:rPr lang="en-US" sz="2800">
                <a:solidFill>
                  <a:srgbClr val="FFFFFF"/>
                </a:solidFill>
                <a:latin typeface="Calibri"/>
                <a:ea typeface="Calibri"/>
                <a:cs typeface="Calibri"/>
                <a:sym typeface="Calibri"/>
              </a:rPr>
              <a:t>         </a:t>
            </a:r>
            <a:r>
              <a:rPr lang="en-US" sz="2800" i="1">
                <a:solidFill>
                  <a:srgbClr val="FFFFFF"/>
                </a:solidFill>
                <a:latin typeface="Calibri"/>
                <a:ea typeface="Calibri"/>
                <a:cs typeface="Calibri"/>
                <a:sym typeface="Calibri"/>
              </a:rPr>
              <a:t>Your signature does NOT need to be Notarized</a:t>
            </a:r>
            <a:endParaRPr sz="2800" i="1">
              <a:solidFill>
                <a:srgbClr val="FFFFFF"/>
              </a:solidFill>
              <a:latin typeface="Calibri"/>
              <a:ea typeface="Calibri"/>
              <a:cs typeface="Calibri"/>
              <a:sym typeface="Calibri"/>
            </a:endParaRPr>
          </a:p>
          <a:p>
            <a:pPr marL="0" marR="0" lvl="0" indent="0" algn="l" rtl="0">
              <a:lnSpc>
                <a:spcPct val="100000"/>
              </a:lnSpc>
              <a:spcBef>
                <a:spcPts val="0"/>
              </a:spcBef>
              <a:spcAft>
                <a:spcPts val="0"/>
              </a:spcAft>
              <a:buNone/>
            </a:pPr>
            <a:endParaRPr sz="1000">
              <a:solidFill>
                <a:srgbClr val="FFFFFF"/>
              </a:solidFill>
              <a:latin typeface="Calibri"/>
              <a:ea typeface="Calibri"/>
              <a:cs typeface="Calibri"/>
              <a:sym typeface="Calibri"/>
            </a:endParaRPr>
          </a:p>
          <a:p>
            <a:pPr marL="0" marR="0" lvl="0" indent="0" algn="l" rtl="0">
              <a:lnSpc>
                <a:spcPct val="100000"/>
              </a:lnSpc>
              <a:spcBef>
                <a:spcPts val="0"/>
              </a:spcBef>
              <a:spcAft>
                <a:spcPts val="0"/>
              </a:spcAft>
              <a:buNone/>
            </a:pPr>
            <a:r>
              <a:rPr lang="en-US" sz="2800">
                <a:solidFill>
                  <a:srgbClr val="FFFFFF"/>
                </a:solidFill>
                <a:latin typeface="Calibri"/>
                <a:ea typeface="Calibri"/>
                <a:cs typeface="Calibri"/>
                <a:sym typeface="Calibri"/>
              </a:rPr>
              <a:t>Return Your Ballot to the Board </a:t>
            </a:r>
            <a:r>
              <a:rPr lang="en-US" sz="2800" i="1">
                <a:solidFill>
                  <a:srgbClr val="FFFFFF"/>
                </a:solidFill>
                <a:latin typeface="Calibri"/>
                <a:ea typeface="Calibri"/>
                <a:cs typeface="Calibri"/>
                <a:sym typeface="Calibri"/>
              </a:rPr>
              <a:t>Promptly</a:t>
            </a:r>
            <a:endParaRPr sz="2800" i="1">
              <a:solidFill>
                <a:srgbClr val="FFFFFF"/>
              </a:solidFill>
              <a:latin typeface="Calibri"/>
              <a:ea typeface="Calibri"/>
              <a:cs typeface="Calibri"/>
              <a:sym typeface="Calibri"/>
            </a:endParaRPr>
          </a:p>
          <a:p>
            <a:pPr marL="0" marR="0" lvl="0" indent="0" algn="l" rtl="0">
              <a:lnSpc>
                <a:spcPct val="100000"/>
              </a:lnSpc>
              <a:spcBef>
                <a:spcPts val="0"/>
              </a:spcBef>
              <a:spcAft>
                <a:spcPts val="0"/>
              </a:spcAft>
              <a:buNone/>
            </a:pPr>
            <a:endParaRPr sz="1800">
              <a:solidFill>
                <a:srgbClr val="FFFFFF"/>
              </a:solidFill>
              <a:latin typeface="Calibri"/>
              <a:ea typeface="Calibri"/>
              <a:cs typeface="Calibri"/>
              <a:sym typeface="Calibri"/>
            </a:endParaRPr>
          </a:p>
          <a:p>
            <a:pPr marL="0" lvl="0" indent="0" algn="ctr" rtl="0">
              <a:spcBef>
                <a:spcPts val="0"/>
              </a:spcBef>
              <a:spcAft>
                <a:spcPts val="0"/>
              </a:spcAft>
              <a:buClr>
                <a:schemeClr val="dk1"/>
              </a:buClr>
              <a:buSzPts val="2800"/>
              <a:buFont typeface="Arial"/>
              <a:buNone/>
            </a:pPr>
            <a:r>
              <a:rPr lang="en-US" sz="2800" b="1">
                <a:solidFill>
                  <a:schemeClr val="lt1"/>
                </a:solidFill>
                <a:latin typeface="Calibri"/>
                <a:ea typeface="Calibri"/>
                <a:cs typeface="Calibri"/>
                <a:sym typeface="Calibri"/>
              </a:rPr>
              <a:t>Your Ballot Must Be RECEIVED by the Board by </a:t>
            </a:r>
            <a:r>
              <a:rPr lang="en-US" sz="2800" b="1" u="sng">
                <a:solidFill>
                  <a:schemeClr val="lt1"/>
                </a:solidFill>
                <a:latin typeface="Calibri"/>
                <a:ea typeface="Calibri"/>
                <a:cs typeface="Calibri"/>
                <a:sym typeface="Calibri"/>
              </a:rPr>
              <a:t>SEPTEMBER 6, 2022</a:t>
            </a:r>
            <a:endParaRPr sz="2800" u="sng">
              <a:solidFill>
                <a:schemeClr val="lt1"/>
              </a:solidFill>
              <a:latin typeface="Calibri"/>
              <a:ea typeface="Calibri"/>
              <a:cs typeface="Calibri"/>
              <a:sym typeface="Calibri"/>
            </a:endParaRPr>
          </a:p>
          <a:p>
            <a:pPr marL="0" marR="0" lvl="0" indent="0" algn="l" rtl="0">
              <a:lnSpc>
                <a:spcPct val="100000"/>
              </a:lnSpc>
              <a:spcBef>
                <a:spcPts val="0"/>
              </a:spcBef>
              <a:spcAft>
                <a:spcPts val="0"/>
              </a:spcAft>
              <a:buNone/>
            </a:pPr>
            <a:endParaRPr sz="2800">
              <a:solidFill>
                <a:srgbClr val="FFFFFF"/>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800"/>
              <a:buFont typeface="Arial"/>
              <a:buNone/>
            </a:pPr>
            <a:endParaRPr sz="1400" b="0" i="0" u="none" strike="noStrike" cap="none">
              <a:solidFill>
                <a:srgbClr val="FFFFFF"/>
              </a:solidFill>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91"/>
        <p:cNvGrpSpPr/>
        <p:nvPr/>
      </p:nvGrpSpPr>
      <p:grpSpPr>
        <a:xfrm>
          <a:off x="0" y="0"/>
          <a:ext cx="0" cy="0"/>
          <a:chOff x="0" y="0"/>
          <a:chExt cx="0" cy="0"/>
        </a:xfrm>
      </p:grpSpPr>
      <p:sp>
        <p:nvSpPr>
          <p:cNvPr id="192" name="Google Shape;192;p32"/>
          <p:cNvSpPr txBox="1">
            <a:spLocks noGrp="1"/>
          </p:cNvSpPr>
          <p:nvPr>
            <p:ph type="title"/>
          </p:nvPr>
        </p:nvSpPr>
        <p:spPr>
          <a:xfrm>
            <a:off x="533400" y="419325"/>
            <a:ext cx="8229600" cy="7575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400"/>
              <a:buFont typeface="Calibri"/>
              <a:buNone/>
            </a:pPr>
            <a:r>
              <a:rPr lang="en-US" b="1">
                <a:solidFill>
                  <a:srgbClr val="FFFFFF"/>
                </a:solidFill>
              </a:rPr>
              <a:t>Ballot Return Options</a:t>
            </a:r>
            <a:endParaRPr b="1">
              <a:solidFill>
                <a:srgbClr val="FFFFFF"/>
              </a:solidFill>
            </a:endParaRPr>
          </a:p>
        </p:txBody>
      </p:sp>
      <p:sp>
        <p:nvSpPr>
          <p:cNvPr id="193" name="Google Shape;193;p32"/>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rmAutofit/>
          </a:bodyPr>
          <a:lstStyle/>
          <a:p>
            <a:pPr marL="0" lvl="0" indent="0" algn="r" rtl="0">
              <a:lnSpc>
                <a:spcPct val="100000"/>
              </a:lnSpc>
              <a:spcBef>
                <a:spcPts val="0"/>
              </a:spcBef>
              <a:spcAft>
                <a:spcPts val="0"/>
              </a:spcAft>
              <a:buSzPts val="1000"/>
              <a:buNone/>
            </a:pPr>
            <a:fld id="{00000000-1234-1234-1234-123412341234}" type="slidenum">
              <a:rPr lang="en-US"/>
              <a:t>18</a:t>
            </a:fld>
            <a:endParaRPr/>
          </a:p>
        </p:txBody>
      </p:sp>
      <p:sp>
        <p:nvSpPr>
          <p:cNvPr id="194" name="Google Shape;194;p32"/>
          <p:cNvSpPr txBox="1"/>
          <p:nvPr/>
        </p:nvSpPr>
        <p:spPr>
          <a:xfrm>
            <a:off x="446375" y="1244975"/>
            <a:ext cx="8048100" cy="5341200"/>
          </a:xfrm>
          <a:prstGeom prst="rect">
            <a:avLst/>
          </a:prstGeom>
          <a:noFill/>
          <a:ln>
            <a:noFill/>
          </a:ln>
        </p:spPr>
        <p:txBody>
          <a:bodyPr spcFirstLastPara="1" wrap="square" lIns="91425" tIns="45700" rIns="91425" bIns="45700" anchor="t" anchorCtr="0">
            <a:spAutoFit/>
          </a:bodyPr>
          <a:lstStyle/>
          <a:p>
            <a:pPr marL="457200" marR="0" lvl="0" indent="-406400" algn="l" rtl="0">
              <a:lnSpc>
                <a:spcPct val="100000"/>
              </a:lnSpc>
              <a:spcBef>
                <a:spcPts val="0"/>
              </a:spcBef>
              <a:spcAft>
                <a:spcPts val="0"/>
              </a:spcAft>
              <a:buClr>
                <a:srgbClr val="FFFFFF"/>
              </a:buClr>
              <a:buSzPts val="2800"/>
              <a:buFont typeface="Calibri"/>
              <a:buAutoNum type="arabicPeriod"/>
            </a:pPr>
            <a:r>
              <a:rPr lang="en-US" sz="2800">
                <a:solidFill>
                  <a:srgbClr val="FFFFFF"/>
                </a:solidFill>
                <a:latin typeface="Calibri"/>
                <a:ea typeface="Calibri"/>
                <a:cs typeface="Calibri"/>
                <a:sym typeface="Calibri"/>
              </a:rPr>
              <a:t>Return </a:t>
            </a:r>
            <a:r>
              <a:rPr lang="en-US" sz="2800" b="1">
                <a:solidFill>
                  <a:srgbClr val="FFFFFF"/>
                </a:solidFill>
                <a:latin typeface="Calibri"/>
                <a:ea typeface="Calibri"/>
                <a:cs typeface="Calibri"/>
                <a:sym typeface="Calibri"/>
              </a:rPr>
              <a:t>IN PERSON</a:t>
            </a:r>
            <a:r>
              <a:rPr lang="en-US" sz="2800">
                <a:solidFill>
                  <a:srgbClr val="FFFFFF"/>
                </a:solidFill>
                <a:latin typeface="Calibri"/>
                <a:ea typeface="Calibri"/>
                <a:cs typeface="Calibri"/>
                <a:sym typeface="Calibri"/>
              </a:rPr>
              <a:t> at the Annual Meeting (or later to Kathy Moran/Tom Vogelsang (in Estes in July), or Brigitte Delisa)</a:t>
            </a:r>
            <a:endParaRPr sz="2800">
              <a:solidFill>
                <a:srgbClr val="FFFFFF"/>
              </a:solidFill>
              <a:latin typeface="Calibri"/>
              <a:ea typeface="Calibri"/>
              <a:cs typeface="Calibri"/>
              <a:sym typeface="Calibri"/>
            </a:endParaRPr>
          </a:p>
          <a:p>
            <a:pPr marL="0" marR="0" lvl="0" indent="0" algn="l" rtl="0">
              <a:lnSpc>
                <a:spcPct val="100000"/>
              </a:lnSpc>
              <a:spcBef>
                <a:spcPts val="0"/>
              </a:spcBef>
              <a:spcAft>
                <a:spcPts val="0"/>
              </a:spcAft>
              <a:buNone/>
            </a:pPr>
            <a:endParaRPr sz="2800">
              <a:solidFill>
                <a:srgbClr val="FFFFFF"/>
              </a:solidFill>
              <a:latin typeface="Calibri"/>
              <a:ea typeface="Calibri"/>
              <a:cs typeface="Calibri"/>
              <a:sym typeface="Calibri"/>
            </a:endParaRPr>
          </a:p>
          <a:p>
            <a:pPr marL="457200" marR="0" lvl="0" indent="-406400" algn="l" rtl="0">
              <a:lnSpc>
                <a:spcPct val="100000"/>
              </a:lnSpc>
              <a:spcBef>
                <a:spcPts val="0"/>
              </a:spcBef>
              <a:spcAft>
                <a:spcPts val="0"/>
              </a:spcAft>
              <a:buClr>
                <a:srgbClr val="FFFFFF"/>
              </a:buClr>
              <a:buSzPts val="2800"/>
              <a:buFont typeface="Calibri"/>
              <a:buAutoNum type="arabicPeriod"/>
            </a:pPr>
            <a:r>
              <a:rPr lang="en-US" sz="2800">
                <a:solidFill>
                  <a:srgbClr val="FFFFFF"/>
                </a:solidFill>
                <a:latin typeface="Calibri"/>
                <a:ea typeface="Calibri"/>
                <a:cs typeface="Calibri"/>
                <a:sym typeface="Calibri"/>
              </a:rPr>
              <a:t>Return </a:t>
            </a:r>
            <a:r>
              <a:rPr lang="en-US" sz="2800" b="1">
                <a:solidFill>
                  <a:srgbClr val="FFFFFF"/>
                </a:solidFill>
                <a:latin typeface="Calibri"/>
                <a:ea typeface="Calibri"/>
                <a:cs typeface="Calibri"/>
                <a:sym typeface="Calibri"/>
              </a:rPr>
              <a:t>By Mail …. </a:t>
            </a:r>
            <a:r>
              <a:rPr lang="en-US" sz="2800" i="1">
                <a:solidFill>
                  <a:srgbClr val="FFFFFF"/>
                </a:solidFill>
                <a:latin typeface="Calibri"/>
                <a:ea typeface="Calibri"/>
                <a:cs typeface="Calibri"/>
                <a:sym typeface="Calibri"/>
              </a:rPr>
              <a:t>Due to current unreliability of mail delivery in Estes Park, please</a:t>
            </a:r>
            <a:r>
              <a:rPr lang="en-US" sz="2800" b="1">
                <a:solidFill>
                  <a:srgbClr val="FFFFFF"/>
                </a:solidFill>
                <a:latin typeface="Calibri"/>
                <a:ea typeface="Calibri"/>
                <a:cs typeface="Calibri"/>
                <a:sym typeface="Calibri"/>
              </a:rPr>
              <a:t>:</a:t>
            </a:r>
            <a:endParaRPr sz="2800" b="1">
              <a:solidFill>
                <a:srgbClr val="FFFFFF"/>
              </a:solidFill>
              <a:latin typeface="Calibri"/>
              <a:ea typeface="Calibri"/>
              <a:cs typeface="Calibri"/>
              <a:sym typeface="Calibri"/>
            </a:endParaRPr>
          </a:p>
          <a:p>
            <a:pPr marL="0" marR="0" lvl="0" indent="0" algn="l" rtl="0">
              <a:lnSpc>
                <a:spcPct val="100000"/>
              </a:lnSpc>
              <a:spcBef>
                <a:spcPts val="0"/>
              </a:spcBef>
              <a:spcAft>
                <a:spcPts val="0"/>
              </a:spcAft>
              <a:buNone/>
            </a:pPr>
            <a:endParaRPr sz="1500">
              <a:solidFill>
                <a:srgbClr val="FFFFFF"/>
              </a:solidFill>
              <a:latin typeface="Calibri"/>
              <a:ea typeface="Calibri"/>
              <a:cs typeface="Calibri"/>
              <a:sym typeface="Calibri"/>
            </a:endParaRPr>
          </a:p>
          <a:p>
            <a:pPr marL="914400" marR="0" lvl="0" indent="-381000" algn="l" rtl="0">
              <a:lnSpc>
                <a:spcPct val="100000"/>
              </a:lnSpc>
              <a:spcBef>
                <a:spcPts val="0"/>
              </a:spcBef>
              <a:spcAft>
                <a:spcPts val="0"/>
              </a:spcAft>
              <a:buClr>
                <a:srgbClr val="FFFFFF"/>
              </a:buClr>
              <a:buSzPts val="2400"/>
              <a:buFont typeface="Calibri"/>
              <a:buChar char="❖"/>
            </a:pPr>
            <a:r>
              <a:rPr lang="en-US" sz="2400">
                <a:solidFill>
                  <a:srgbClr val="FFFFFF"/>
                </a:solidFill>
                <a:latin typeface="Calibri"/>
                <a:ea typeface="Calibri"/>
                <a:cs typeface="Calibri"/>
                <a:sym typeface="Calibri"/>
              </a:rPr>
              <a:t>Allow EXTRA TIME due to current slow mail delivery and to re-mail any ballots lost in the mail.</a:t>
            </a:r>
            <a:endParaRPr sz="2400">
              <a:solidFill>
                <a:srgbClr val="FFFFFF"/>
              </a:solidFill>
              <a:latin typeface="Calibri"/>
              <a:ea typeface="Calibri"/>
              <a:cs typeface="Calibri"/>
              <a:sym typeface="Calibri"/>
            </a:endParaRPr>
          </a:p>
          <a:p>
            <a:pPr marL="914400" marR="0" lvl="0" indent="-381000" algn="l" rtl="0">
              <a:lnSpc>
                <a:spcPct val="100000"/>
              </a:lnSpc>
              <a:spcBef>
                <a:spcPts val="0"/>
              </a:spcBef>
              <a:spcAft>
                <a:spcPts val="0"/>
              </a:spcAft>
              <a:buClr>
                <a:srgbClr val="FFFFFF"/>
              </a:buClr>
              <a:buSzPts val="2400"/>
              <a:buFont typeface="Calibri"/>
              <a:buChar char="❖"/>
            </a:pPr>
            <a:r>
              <a:rPr lang="en-US" sz="2400">
                <a:solidFill>
                  <a:srgbClr val="FFFFFF"/>
                </a:solidFill>
                <a:latin typeface="Calibri"/>
                <a:ea typeface="Calibri"/>
                <a:cs typeface="Calibri"/>
                <a:sym typeface="Calibri"/>
              </a:rPr>
              <a:t>Email </a:t>
            </a:r>
            <a:r>
              <a:rPr lang="en-US" sz="2400" u="sng">
                <a:solidFill>
                  <a:schemeClr val="hlink"/>
                </a:solidFill>
                <a:latin typeface="Calibri"/>
                <a:ea typeface="Calibri"/>
                <a:cs typeface="Calibri"/>
                <a:sym typeface="Calibri"/>
                <a:hlinkClick r:id="rId3"/>
              </a:rPr>
              <a:t>mhpoasecy@gmail.com</a:t>
            </a:r>
            <a:r>
              <a:rPr lang="en-US" sz="2400">
                <a:solidFill>
                  <a:srgbClr val="FFFFFF"/>
                </a:solidFill>
                <a:latin typeface="Calibri"/>
                <a:ea typeface="Calibri"/>
                <a:cs typeface="Calibri"/>
                <a:sym typeface="Calibri"/>
              </a:rPr>
              <a:t> to let us know when you mailed your ballot so we can look out for it.</a:t>
            </a:r>
            <a:endParaRPr sz="2400">
              <a:solidFill>
                <a:srgbClr val="FFFFFF"/>
              </a:solidFill>
              <a:latin typeface="Calibri"/>
              <a:ea typeface="Calibri"/>
              <a:cs typeface="Calibri"/>
              <a:sym typeface="Calibri"/>
            </a:endParaRPr>
          </a:p>
          <a:p>
            <a:pPr marL="914400" marR="0" lvl="0" indent="-381000" algn="l" rtl="0">
              <a:lnSpc>
                <a:spcPct val="100000"/>
              </a:lnSpc>
              <a:spcBef>
                <a:spcPts val="0"/>
              </a:spcBef>
              <a:spcAft>
                <a:spcPts val="0"/>
              </a:spcAft>
              <a:buClr>
                <a:srgbClr val="FFFFFF"/>
              </a:buClr>
              <a:buSzPts val="2400"/>
              <a:buFont typeface="Calibri"/>
              <a:buChar char="❖"/>
            </a:pPr>
            <a:r>
              <a:rPr lang="en-US" sz="2400">
                <a:solidFill>
                  <a:srgbClr val="FFFFFF"/>
                </a:solidFill>
                <a:latin typeface="Calibri"/>
                <a:ea typeface="Calibri"/>
                <a:cs typeface="Calibri"/>
                <a:sym typeface="Calibri"/>
              </a:rPr>
              <a:t>We will make efforts to contact those who appear to have “lost ballots” (but this is not a guarantee!).</a:t>
            </a:r>
            <a:endParaRPr sz="2800">
              <a:solidFill>
                <a:srgbClr val="FFFFFF"/>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800"/>
              <a:buFont typeface="Arial"/>
              <a:buNone/>
            </a:pPr>
            <a:endParaRPr sz="1400" b="0" i="0" u="none" strike="noStrike" cap="none">
              <a:solidFill>
                <a:srgbClr val="FFFFFF"/>
              </a:solidFill>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98"/>
        <p:cNvGrpSpPr/>
        <p:nvPr/>
      </p:nvGrpSpPr>
      <p:grpSpPr>
        <a:xfrm>
          <a:off x="0" y="0"/>
          <a:ext cx="0" cy="0"/>
          <a:chOff x="0" y="0"/>
          <a:chExt cx="0" cy="0"/>
        </a:xfrm>
      </p:grpSpPr>
      <p:sp>
        <p:nvSpPr>
          <p:cNvPr id="199" name="Google Shape;199;p33"/>
          <p:cNvSpPr txBox="1">
            <a:spLocks noGrp="1"/>
          </p:cNvSpPr>
          <p:nvPr>
            <p:ph type="title"/>
          </p:nvPr>
        </p:nvSpPr>
        <p:spPr>
          <a:xfrm>
            <a:off x="533400" y="419325"/>
            <a:ext cx="8229600" cy="6762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400"/>
              <a:buFont typeface="Calibri"/>
              <a:buNone/>
            </a:pPr>
            <a:r>
              <a:rPr lang="en-US" b="1">
                <a:solidFill>
                  <a:srgbClr val="FFFFFF"/>
                </a:solidFill>
              </a:rPr>
              <a:t>Ballot Return Options (con’t.)</a:t>
            </a:r>
            <a:endParaRPr b="1">
              <a:solidFill>
                <a:srgbClr val="FFFFFF"/>
              </a:solidFill>
            </a:endParaRPr>
          </a:p>
        </p:txBody>
      </p:sp>
      <p:sp>
        <p:nvSpPr>
          <p:cNvPr id="200" name="Google Shape;200;p33"/>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rmAutofit/>
          </a:bodyPr>
          <a:lstStyle/>
          <a:p>
            <a:pPr marL="0" lvl="0" indent="0" algn="r" rtl="0">
              <a:lnSpc>
                <a:spcPct val="100000"/>
              </a:lnSpc>
              <a:spcBef>
                <a:spcPts val="0"/>
              </a:spcBef>
              <a:spcAft>
                <a:spcPts val="0"/>
              </a:spcAft>
              <a:buSzPts val="1000"/>
              <a:buNone/>
            </a:pPr>
            <a:fld id="{00000000-1234-1234-1234-123412341234}" type="slidenum">
              <a:rPr lang="en-US"/>
              <a:t>19</a:t>
            </a:fld>
            <a:endParaRPr/>
          </a:p>
        </p:txBody>
      </p:sp>
      <p:sp>
        <p:nvSpPr>
          <p:cNvPr id="201" name="Google Shape;201;p33"/>
          <p:cNvSpPr txBox="1"/>
          <p:nvPr/>
        </p:nvSpPr>
        <p:spPr>
          <a:xfrm>
            <a:off x="405800" y="1426300"/>
            <a:ext cx="8048100" cy="51102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2800">
                <a:solidFill>
                  <a:srgbClr val="FFFFFF"/>
                </a:solidFill>
                <a:latin typeface="Calibri"/>
                <a:ea typeface="Calibri"/>
                <a:cs typeface="Calibri"/>
                <a:sym typeface="Calibri"/>
              </a:rPr>
              <a:t>3. Return </a:t>
            </a:r>
            <a:r>
              <a:rPr lang="en-US" sz="2800" b="1">
                <a:solidFill>
                  <a:srgbClr val="FFFFFF"/>
                </a:solidFill>
                <a:latin typeface="Calibri"/>
                <a:ea typeface="Calibri"/>
                <a:cs typeface="Calibri"/>
                <a:sym typeface="Calibri"/>
              </a:rPr>
              <a:t>By EMAIL … to mhpoasecy@gmail.com</a:t>
            </a:r>
            <a:endParaRPr sz="2800" b="1">
              <a:solidFill>
                <a:srgbClr val="FFFFFF"/>
              </a:solidFill>
              <a:latin typeface="Calibri"/>
              <a:ea typeface="Calibri"/>
              <a:cs typeface="Calibri"/>
              <a:sym typeface="Calibri"/>
            </a:endParaRPr>
          </a:p>
          <a:p>
            <a:pPr marL="0" marR="0" lvl="0" indent="0" algn="l" rtl="0">
              <a:lnSpc>
                <a:spcPct val="100000"/>
              </a:lnSpc>
              <a:spcBef>
                <a:spcPts val="0"/>
              </a:spcBef>
              <a:spcAft>
                <a:spcPts val="0"/>
              </a:spcAft>
              <a:buNone/>
            </a:pPr>
            <a:endParaRPr sz="2800" b="1">
              <a:solidFill>
                <a:srgbClr val="FFFFFF"/>
              </a:solidFill>
              <a:latin typeface="Calibri"/>
              <a:ea typeface="Calibri"/>
              <a:cs typeface="Calibri"/>
              <a:sym typeface="Calibri"/>
            </a:endParaRPr>
          </a:p>
          <a:p>
            <a:pPr marL="914400" marR="0" lvl="0" indent="-406400" algn="l" rtl="0">
              <a:lnSpc>
                <a:spcPct val="100000"/>
              </a:lnSpc>
              <a:spcBef>
                <a:spcPts val="0"/>
              </a:spcBef>
              <a:spcAft>
                <a:spcPts val="0"/>
              </a:spcAft>
              <a:buClr>
                <a:srgbClr val="FFFFFF"/>
              </a:buClr>
              <a:buSzPts val="2800"/>
              <a:buFont typeface="Calibri"/>
              <a:buChar char="❖"/>
            </a:pPr>
            <a:r>
              <a:rPr lang="en-US" sz="2800">
                <a:solidFill>
                  <a:srgbClr val="FFFFFF"/>
                </a:solidFill>
                <a:latin typeface="Calibri"/>
                <a:ea typeface="Calibri"/>
                <a:cs typeface="Calibri"/>
                <a:sym typeface="Calibri"/>
              </a:rPr>
              <a:t>Scan your fully completed Ballot </a:t>
            </a:r>
            <a:endParaRPr sz="2800">
              <a:solidFill>
                <a:srgbClr val="FFFFFF"/>
              </a:solidFill>
              <a:latin typeface="Calibri"/>
              <a:ea typeface="Calibri"/>
              <a:cs typeface="Calibri"/>
              <a:sym typeface="Calibri"/>
            </a:endParaRPr>
          </a:p>
          <a:p>
            <a:pPr marL="914400" marR="0" lvl="0" indent="-406400" algn="l" rtl="0">
              <a:lnSpc>
                <a:spcPct val="100000"/>
              </a:lnSpc>
              <a:spcBef>
                <a:spcPts val="0"/>
              </a:spcBef>
              <a:spcAft>
                <a:spcPts val="0"/>
              </a:spcAft>
              <a:buClr>
                <a:srgbClr val="FFFFFF"/>
              </a:buClr>
              <a:buSzPts val="2800"/>
              <a:buFont typeface="Calibri"/>
              <a:buChar char="❖"/>
            </a:pPr>
            <a:r>
              <a:rPr lang="en-US" sz="2800">
                <a:solidFill>
                  <a:srgbClr val="FFFFFF"/>
                </a:solidFill>
                <a:latin typeface="Calibri"/>
                <a:ea typeface="Calibri"/>
                <a:cs typeface="Calibri"/>
                <a:sym typeface="Calibri"/>
              </a:rPr>
              <a:t>Email it to </a:t>
            </a:r>
            <a:r>
              <a:rPr lang="en-US" sz="2800" u="sng">
                <a:solidFill>
                  <a:schemeClr val="accent5"/>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mhpoasecy@gmail.com</a:t>
            </a:r>
            <a:r>
              <a:rPr lang="en-US" sz="2800">
                <a:solidFill>
                  <a:schemeClr val="lt1"/>
                </a:solidFill>
                <a:latin typeface="Calibri"/>
                <a:ea typeface="Calibri"/>
                <a:cs typeface="Calibri"/>
                <a:sym typeface="Calibri"/>
              </a:rPr>
              <a:t> if you are comfortable with this method of return</a:t>
            </a:r>
            <a:endParaRPr sz="2800">
              <a:solidFill>
                <a:schemeClr val="lt1"/>
              </a:solidFill>
              <a:latin typeface="Calibri"/>
              <a:ea typeface="Calibri"/>
              <a:cs typeface="Calibri"/>
              <a:sym typeface="Calibri"/>
            </a:endParaRPr>
          </a:p>
          <a:p>
            <a:pPr marL="457200" marR="0" lvl="0" indent="0" algn="l" rtl="0">
              <a:lnSpc>
                <a:spcPct val="100000"/>
              </a:lnSpc>
              <a:spcBef>
                <a:spcPts val="0"/>
              </a:spcBef>
              <a:spcAft>
                <a:spcPts val="0"/>
              </a:spcAft>
              <a:buNone/>
            </a:pPr>
            <a:endParaRPr sz="2800">
              <a:solidFill>
                <a:schemeClr val="lt1"/>
              </a:solidFill>
              <a:latin typeface="Calibri"/>
              <a:ea typeface="Calibri"/>
              <a:cs typeface="Calibri"/>
              <a:sym typeface="Calibri"/>
            </a:endParaRPr>
          </a:p>
          <a:p>
            <a:pPr marL="0" lvl="0" indent="0" algn="ctr" rtl="0">
              <a:spcBef>
                <a:spcPts val="0"/>
              </a:spcBef>
              <a:spcAft>
                <a:spcPts val="0"/>
              </a:spcAft>
              <a:buNone/>
            </a:pPr>
            <a:endParaRPr sz="1200" i="1">
              <a:solidFill>
                <a:schemeClr val="lt1"/>
              </a:solidFill>
              <a:latin typeface="Calibri"/>
              <a:ea typeface="Calibri"/>
              <a:cs typeface="Calibri"/>
              <a:sym typeface="Calibri"/>
            </a:endParaRPr>
          </a:p>
          <a:p>
            <a:pPr marL="0" lvl="0" indent="0" algn="ctr" rtl="0">
              <a:spcBef>
                <a:spcPts val="0"/>
              </a:spcBef>
              <a:spcAft>
                <a:spcPts val="0"/>
              </a:spcAft>
              <a:buNone/>
            </a:pPr>
            <a:r>
              <a:rPr lang="en-US" sz="2400" i="1">
                <a:solidFill>
                  <a:schemeClr val="lt1"/>
                </a:solidFill>
                <a:latin typeface="Calibri"/>
                <a:ea typeface="Calibri"/>
                <a:cs typeface="Calibri"/>
                <a:sym typeface="Calibri"/>
              </a:rPr>
              <a:t>We will make efforts to notify you if we have not received your ballot within 30 days.</a:t>
            </a:r>
            <a:endParaRPr sz="2400" i="1">
              <a:solidFill>
                <a:schemeClr val="lt1"/>
              </a:solidFill>
              <a:latin typeface="Calibri"/>
              <a:ea typeface="Calibri"/>
              <a:cs typeface="Calibri"/>
              <a:sym typeface="Calibri"/>
            </a:endParaRPr>
          </a:p>
          <a:p>
            <a:pPr marL="457200" marR="0" lvl="0" indent="0" algn="l" rtl="0">
              <a:lnSpc>
                <a:spcPct val="100000"/>
              </a:lnSpc>
              <a:spcBef>
                <a:spcPts val="0"/>
              </a:spcBef>
              <a:spcAft>
                <a:spcPts val="0"/>
              </a:spcAft>
              <a:buNone/>
            </a:pPr>
            <a:endParaRPr sz="2800">
              <a:solidFill>
                <a:schemeClr val="lt1"/>
              </a:solidFill>
              <a:latin typeface="Calibri"/>
              <a:ea typeface="Calibri"/>
              <a:cs typeface="Calibri"/>
              <a:sym typeface="Calibri"/>
            </a:endParaRPr>
          </a:p>
          <a:p>
            <a:pPr marL="0" marR="0" lvl="0" indent="0" algn="l" rtl="0">
              <a:lnSpc>
                <a:spcPct val="100000"/>
              </a:lnSpc>
              <a:spcBef>
                <a:spcPts val="0"/>
              </a:spcBef>
              <a:spcAft>
                <a:spcPts val="0"/>
              </a:spcAft>
              <a:buNone/>
            </a:pPr>
            <a:endParaRPr sz="2800">
              <a:solidFill>
                <a:srgbClr val="FFFFFF"/>
              </a:solidFill>
              <a:latin typeface="Calibri"/>
              <a:ea typeface="Calibri"/>
              <a:cs typeface="Calibri"/>
              <a:sym typeface="Calibri"/>
            </a:endParaRPr>
          </a:p>
          <a:p>
            <a:pPr marL="0" marR="0" lvl="0" indent="0" algn="l" rtl="0">
              <a:lnSpc>
                <a:spcPct val="100000"/>
              </a:lnSpc>
              <a:spcBef>
                <a:spcPts val="0"/>
              </a:spcBef>
              <a:spcAft>
                <a:spcPts val="0"/>
              </a:spcAft>
              <a:buNone/>
            </a:pPr>
            <a:endParaRPr sz="2800">
              <a:solidFill>
                <a:srgbClr val="FFFFFF"/>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800"/>
              <a:buFont typeface="Arial"/>
              <a:buNone/>
            </a:pPr>
            <a:endParaRPr sz="1400" b="0" i="0" u="none" strike="noStrike" cap="none">
              <a:solidFill>
                <a:srgbClr val="FFFFFF"/>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77"/>
        <p:cNvGrpSpPr/>
        <p:nvPr/>
      </p:nvGrpSpPr>
      <p:grpSpPr>
        <a:xfrm>
          <a:off x="0" y="0"/>
          <a:ext cx="0" cy="0"/>
          <a:chOff x="0" y="0"/>
          <a:chExt cx="0" cy="0"/>
        </a:xfrm>
      </p:grpSpPr>
      <p:sp>
        <p:nvSpPr>
          <p:cNvPr id="78" name="Google Shape;78;p1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dk1"/>
              </a:buClr>
              <a:buSzPts val="4400"/>
              <a:buFont typeface="Calibri"/>
              <a:buNone/>
            </a:pPr>
            <a:r>
              <a:rPr lang="en-US">
                <a:solidFill>
                  <a:srgbClr val="FFFFFF"/>
                </a:solidFill>
              </a:rPr>
              <a:t>MHPOA Annual Meeting Agenda</a:t>
            </a:r>
            <a:endParaRPr>
              <a:solidFill>
                <a:srgbClr val="FFFFFF"/>
              </a:solidFill>
            </a:endParaRPr>
          </a:p>
        </p:txBody>
      </p:sp>
      <p:sp>
        <p:nvSpPr>
          <p:cNvPr id="79" name="Google Shape;79;p16"/>
          <p:cNvSpPr txBox="1">
            <a:spLocks noGrp="1"/>
          </p:cNvSpPr>
          <p:nvPr>
            <p:ph type="body" idx="1"/>
          </p:nvPr>
        </p:nvSpPr>
        <p:spPr>
          <a:xfrm>
            <a:off x="457200" y="1600200"/>
            <a:ext cx="4038600" cy="4398600"/>
          </a:xfrm>
          <a:prstGeom prst="rect">
            <a:avLst/>
          </a:prstGeom>
          <a:noFill/>
          <a:ln>
            <a:noFill/>
          </a:ln>
        </p:spPr>
        <p:txBody>
          <a:bodyPr spcFirstLastPara="1" wrap="square" lIns="91425" tIns="45700" rIns="91425" bIns="45700" anchor="t" anchorCtr="0">
            <a:normAutofit fontScale="85000" lnSpcReduction="20000"/>
          </a:bodyPr>
          <a:lstStyle/>
          <a:p>
            <a:pPr marL="0" lvl="0" indent="0" algn="l" rtl="0">
              <a:lnSpc>
                <a:spcPct val="115000"/>
              </a:lnSpc>
              <a:spcBef>
                <a:spcPts val="0"/>
              </a:spcBef>
              <a:spcAft>
                <a:spcPts val="0"/>
              </a:spcAft>
              <a:buClr>
                <a:schemeClr val="dk1"/>
              </a:buClr>
              <a:buSzPct val="100000"/>
              <a:buNone/>
            </a:pPr>
            <a:r>
              <a:rPr lang="en-US" sz="2400">
                <a:solidFill>
                  <a:srgbClr val="FFFFFF"/>
                </a:solidFill>
              </a:rPr>
              <a:t>1. Approve 2021 Annual Meeting Minutes</a:t>
            </a:r>
            <a:endParaRPr sz="2400">
              <a:solidFill>
                <a:srgbClr val="FFFFFF"/>
              </a:solidFill>
            </a:endParaRPr>
          </a:p>
          <a:p>
            <a:pPr marL="0" marR="0" lvl="0" indent="0" algn="l" rtl="0">
              <a:lnSpc>
                <a:spcPct val="115000"/>
              </a:lnSpc>
              <a:spcBef>
                <a:spcPts val="0"/>
              </a:spcBef>
              <a:spcAft>
                <a:spcPts val="0"/>
              </a:spcAft>
              <a:buClr>
                <a:schemeClr val="dk1"/>
              </a:buClr>
              <a:buSzPct val="100000"/>
              <a:buNone/>
            </a:pPr>
            <a:endParaRPr sz="2400">
              <a:solidFill>
                <a:srgbClr val="FFFFFF"/>
              </a:solidFill>
            </a:endParaRPr>
          </a:p>
          <a:p>
            <a:pPr marL="0" lvl="0" indent="0" algn="l" rtl="0">
              <a:lnSpc>
                <a:spcPct val="115000"/>
              </a:lnSpc>
              <a:spcBef>
                <a:spcPts val="444"/>
              </a:spcBef>
              <a:spcAft>
                <a:spcPts val="0"/>
              </a:spcAft>
              <a:buClr>
                <a:schemeClr val="dk1"/>
              </a:buClr>
              <a:buSzPct val="100000"/>
              <a:buNone/>
            </a:pPr>
            <a:r>
              <a:rPr lang="en-US" sz="2400">
                <a:solidFill>
                  <a:srgbClr val="FFFFFF"/>
                </a:solidFill>
              </a:rPr>
              <a:t>2. Elections: 2022-2023 Board </a:t>
            </a:r>
            <a:endParaRPr>
              <a:solidFill>
                <a:srgbClr val="FFFFFF"/>
              </a:solidFill>
            </a:endParaRPr>
          </a:p>
          <a:p>
            <a:pPr marL="0" lvl="0" indent="0" algn="l" rtl="0">
              <a:lnSpc>
                <a:spcPct val="115000"/>
              </a:lnSpc>
              <a:spcBef>
                <a:spcPts val="444"/>
              </a:spcBef>
              <a:spcAft>
                <a:spcPts val="0"/>
              </a:spcAft>
              <a:buClr>
                <a:schemeClr val="dk1"/>
              </a:buClr>
              <a:buSzPct val="100000"/>
              <a:buNone/>
            </a:pPr>
            <a:r>
              <a:rPr lang="en-US" sz="2400">
                <a:solidFill>
                  <a:srgbClr val="FFFFFF"/>
                </a:solidFill>
              </a:rPr>
              <a:t>     </a:t>
            </a:r>
            <a:endParaRPr sz="2400">
              <a:solidFill>
                <a:srgbClr val="FFFFFF"/>
              </a:solidFill>
            </a:endParaRPr>
          </a:p>
          <a:p>
            <a:pPr marL="0" lvl="0" indent="0" algn="l" rtl="0">
              <a:lnSpc>
                <a:spcPct val="115000"/>
              </a:lnSpc>
              <a:spcBef>
                <a:spcPts val="444"/>
              </a:spcBef>
              <a:spcAft>
                <a:spcPts val="0"/>
              </a:spcAft>
              <a:buClr>
                <a:schemeClr val="dk1"/>
              </a:buClr>
              <a:buSzPct val="100000"/>
              <a:buNone/>
            </a:pPr>
            <a:r>
              <a:rPr lang="en-US" sz="2400">
                <a:solidFill>
                  <a:srgbClr val="FFFFFF"/>
                </a:solidFill>
              </a:rPr>
              <a:t>3. Fire Safety Reminder</a:t>
            </a:r>
            <a:endParaRPr sz="2400">
              <a:solidFill>
                <a:srgbClr val="FFFFFF"/>
              </a:solidFill>
            </a:endParaRPr>
          </a:p>
          <a:p>
            <a:pPr marL="0" lvl="0" indent="0" algn="l" rtl="0">
              <a:lnSpc>
                <a:spcPct val="115000"/>
              </a:lnSpc>
              <a:spcBef>
                <a:spcPts val="444"/>
              </a:spcBef>
              <a:spcAft>
                <a:spcPts val="0"/>
              </a:spcAft>
              <a:buClr>
                <a:schemeClr val="dk1"/>
              </a:buClr>
              <a:buSzPct val="100000"/>
              <a:buNone/>
            </a:pPr>
            <a:endParaRPr sz="2400">
              <a:solidFill>
                <a:srgbClr val="FFFFFF"/>
              </a:solidFill>
            </a:endParaRPr>
          </a:p>
          <a:p>
            <a:pPr marL="0" lvl="0" indent="0" algn="l" rtl="0">
              <a:lnSpc>
                <a:spcPct val="115000"/>
              </a:lnSpc>
              <a:spcBef>
                <a:spcPts val="444"/>
              </a:spcBef>
              <a:spcAft>
                <a:spcPts val="0"/>
              </a:spcAft>
              <a:buClr>
                <a:schemeClr val="dk1"/>
              </a:buClr>
              <a:buSzPct val="100000"/>
              <a:buNone/>
            </a:pPr>
            <a:r>
              <a:rPr lang="en-US" sz="2400">
                <a:solidFill>
                  <a:srgbClr val="FFFFFF"/>
                </a:solidFill>
              </a:rPr>
              <a:t>4. Proposed New Covenant Amendment</a:t>
            </a:r>
            <a:r>
              <a:rPr lang="en-US" sz="2400">
                <a:solidFill>
                  <a:schemeClr val="lt1"/>
                </a:solidFill>
              </a:rPr>
              <a:t> &amp; Voting Process</a:t>
            </a:r>
            <a:endParaRPr sz="2400">
              <a:solidFill>
                <a:srgbClr val="FFFFFF"/>
              </a:solidFill>
            </a:endParaRPr>
          </a:p>
          <a:p>
            <a:pPr marL="0" lvl="0" indent="0" algn="l" rtl="0">
              <a:lnSpc>
                <a:spcPct val="115000"/>
              </a:lnSpc>
              <a:spcBef>
                <a:spcPts val="444"/>
              </a:spcBef>
              <a:spcAft>
                <a:spcPts val="0"/>
              </a:spcAft>
              <a:buClr>
                <a:schemeClr val="dk1"/>
              </a:buClr>
              <a:buSzPct val="100000"/>
              <a:buNone/>
            </a:pPr>
            <a:endParaRPr sz="2400">
              <a:solidFill>
                <a:srgbClr val="FFFFFF"/>
              </a:solidFill>
            </a:endParaRPr>
          </a:p>
          <a:p>
            <a:pPr marL="0" lvl="0" indent="0" algn="l" rtl="0">
              <a:lnSpc>
                <a:spcPct val="115000"/>
              </a:lnSpc>
              <a:spcBef>
                <a:spcPts val="444"/>
              </a:spcBef>
              <a:spcAft>
                <a:spcPts val="0"/>
              </a:spcAft>
              <a:buClr>
                <a:schemeClr val="dk1"/>
              </a:buClr>
              <a:buSzPct val="100000"/>
              <a:buNone/>
            </a:pPr>
            <a:r>
              <a:rPr lang="en-US" sz="2400">
                <a:solidFill>
                  <a:srgbClr val="FFFFFF"/>
                </a:solidFill>
              </a:rPr>
              <a:t>5. 2022 </a:t>
            </a:r>
            <a:r>
              <a:rPr lang="en-US" sz="2400">
                <a:solidFill>
                  <a:schemeClr val="lt1"/>
                </a:solidFill>
              </a:rPr>
              <a:t>Financials</a:t>
            </a:r>
            <a:r>
              <a:rPr lang="en-US" sz="2400">
                <a:solidFill>
                  <a:srgbClr val="FFFFFF"/>
                </a:solidFill>
              </a:rPr>
              <a:t>  </a:t>
            </a:r>
            <a:endParaRPr>
              <a:solidFill>
                <a:srgbClr val="FFFFFF"/>
              </a:solidFill>
            </a:endParaRPr>
          </a:p>
          <a:p>
            <a:pPr marL="0" lvl="0" indent="0" algn="l" rtl="0">
              <a:lnSpc>
                <a:spcPct val="115000"/>
              </a:lnSpc>
              <a:spcBef>
                <a:spcPts val="444"/>
              </a:spcBef>
              <a:spcAft>
                <a:spcPts val="1200"/>
              </a:spcAft>
              <a:buClr>
                <a:schemeClr val="dk1"/>
              </a:buClr>
              <a:buSzPct val="100000"/>
              <a:buNone/>
            </a:pPr>
            <a:endParaRPr sz="2400">
              <a:solidFill>
                <a:srgbClr val="FFFFFF"/>
              </a:solidFill>
            </a:endParaRPr>
          </a:p>
        </p:txBody>
      </p:sp>
      <p:sp>
        <p:nvSpPr>
          <p:cNvPr id="80" name="Google Shape;80;p16"/>
          <p:cNvSpPr txBox="1">
            <a:spLocks noGrp="1"/>
          </p:cNvSpPr>
          <p:nvPr>
            <p:ph type="body" idx="2"/>
          </p:nvPr>
        </p:nvSpPr>
        <p:spPr>
          <a:xfrm>
            <a:off x="4648200" y="1600200"/>
            <a:ext cx="4191000" cy="4127400"/>
          </a:xfrm>
          <a:prstGeom prst="rect">
            <a:avLst/>
          </a:prstGeom>
          <a:noFill/>
          <a:ln>
            <a:noFill/>
          </a:ln>
        </p:spPr>
        <p:txBody>
          <a:bodyPr spcFirstLastPara="1" wrap="square" lIns="91425" tIns="45700" rIns="91425" bIns="45700" anchor="t" anchorCtr="0">
            <a:normAutofit fontScale="92500" lnSpcReduction="20000"/>
          </a:bodyPr>
          <a:lstStyle/>
          <a:p>
            <a:pPr marL="0" lvl="0" indent="0" algn="l" rtl="0">
              <a:spcBef>
                <a:spcPts val="444"/>
              </a:spcBef>
              <a:spcAft>
                <a:spcPts val="0"/>
              </a:spcAft>
              <a:buClr>
                <a:schemeClr val="dk1"/>
              </a:buClr>
              <a:buSzPct val="100000"/>
              <a:buNone/>
            </a:pPr>
            <a:r>
              <a:rPr lang="en-US" sz="2400">
                <a:solidFill>
                  <a:schemeClr val="lt1"/>
                </a:solidFill>
              </a:rPr>
              <a:t>6. 2023 Budget</a:t>
            </a:r>
            <a:endParaRPr>
              <a:solidFill>
                <a:schemeClr val="lt1"/>
              </a:solidFill>
            </a:endParaRPr>
          </a:p>
          <a:p>
            <a:pPr marL="0" lvl="0" indent="0" algn="l" rtl="0">
              <a:lnSpc>
                <a:spcPct val="115000"/>
              </a:lnSpc>
              <a:spcBef>
                <a:spcPts val="0"/>
              </a:spcBef>
              <a:spcAft>
                <a:spcPts val="0"/>
              </a:spcAft>
              <a:buClr>
                <a:schemeClr val="dk1"/>
              </a:buClr>
              <a:buSzPct val="100000"/>
              <a:buNone/>
            </a:pPr>
            <a:endParaRPr sz="2400">
              <a:solidFill>
                <a:srgbClr val="FFFFFF"/>
              </a:solidFill>
            </a:endParaRPr>
          </a:p>
          <a:p>
            <a:pPr marL="0" lvl="0" indent="0" algn="l" rtl="0">
              <a:lnSpc>
                <a:spcPct val="115000"/>
              </a:lnSpc>
              <a:spcBef>
                <a:spcPts val="0"/>
              </a:spcBef>
              <a:spcAft>
                <a:spcPts val="0"/>
              </a:spcAft>
              <a:buClr>
                <a:schemeClr val="dk1"/>
              </a:buClr>
              <a:buSzPct val="100000"/>
              <a:buNone/>
            </a:pPr>
            <a:r>
              <a:rPr lang="en-US" sz="2400">
                <a:solidFill>
                  <a:srgbClr val="FFFFFF"/>
                </a:solidFill>
              </a:rPr>
              <a:t>7. ACC-Architectural Control Committee</a:t>
            </a:r>
            <a:endParaRPr sz="2400">
              <a:solidFill>
                <a:srgbClr val="FFFFFF"/>
              </a:solidFill>
            </a:endParaRPr>
          </a:p>
          <a:p>
            <a:pPr marL="0" lvl="0" indent="0" algn="l" rtl="0">
              <a:lnSpc>
                <a:spcPct val="115000"/>
              </a:lnSpc>
              <a:spcBef>
                <a:spcPts val="0"/>
              </a:spcBef>
              <a:spcAft>
                <a:spcPts val="0"/>
              </a:spcAft>
              <a:buClr>
                <a:schemeClr val="dk1"/>
              </a:buClr>
              <a:buSzPct val="100000"/>
              <a:buNone/>
            </a:pPr>
            <a:endParaRPr sz="2400">
              <a:solidFill>
                <a:srgbClr val="FFFFFF"/>
              </a:solidFill>
            </a:endParaRPr>
          </a:p>
          <a:p>
            <a:pPr marL="0" lvl="0" indent="0" algn="l" rtl="0">
              <a:lnSpc>
                <a:spcPct val="115000"/>
              </a:lnSpc>
              <a:spcBef>
                <a:spcPts val="0"/>
              </a:spcBef>
              <a:spcAft>
                <a:spcPts val="0"/>
              </a:spcAft>
              <a:buClr>
                <a:schemeClr val="dk1"/>
              </a:buClr>
              <a:buSzPct val="100000"/>
              <a:buNone/>
            </a:pPr>
            <a:r>
              <a:rPr lang="en-US" sz="2400">
                <a:solidFill>
                  <a:srgbClr val="FFFFFF"/>
                </a:solidFill>
              </a:rPr>
              <a:t>8. GID-11 Roads Report</a:t>
            </a:r>
            <a:endParaRPr>
              <a:solidFill>
                <a:srgbClr val="FFFFFF"/>
              </a:solidFill>
            </a:endParaRPr>
          </a:p>
          <a:p>
            <a:pPr marL="0" lvl="0" indent="0" algn="l" rtl="0">
              <a:lnSpc>
                <a:spcPct val="115000"/>
              </a:lnSpc>
              <a:spcBef>
                <a:spcPts val="444"/>
              </a:spcBef>
              <a:spcAft>
                <a:spcPts val="0"/>
              </a:spcAft>
              <a:buClr>
                <a:schemeClr val="dk1"/>
              </a:buClr>
              <a:buSzPct val="100000"/>
              <a:buNone/>
            </a:pPr>
            <a:endParaRPr sz="2400">
              <a:solidFill>
                <a:srgbClr val="FFFFFF"/>
              </a:solidFill>
            </a:endParaRPr>
          </a:p>
          <a:p>
            <a:pPr marL="0" lvl="0" indent="0" algn="l" rtl="0">
              <a:lnSpc>
                <a:spcPct val="115000"/>
              </a:lnSpc>
              <a:spcBef>
                <a:spcPts val="444"/>
              </a:spcBef>
              <a:spcAft>
                <a:spcPts val="0"/>
              </a:spcAft>
              <a:buClr>
                <a:schemeClr val="dk1"/>
              </a:buClr>
              <a:buSzPct val="100000"/>
              <a:buNone/>
            </a:pPr>
            <a:r>
              <a:rPr lang="en-US" sz="2400">
                <a:solidFill>
                  <a:srgbClr val="FFFFFF"/>
                </a:solidFill>
              </a:rPr>
              <a:t>9. Brief Mentions</a:t>
            </a:r>
            <a:endParaRPr>
              <a:solidFill>
                <a:srgbClr val="FFFFFF"/>
              </a:solidFill>
            </a:endParaRPr>
          </a:p>
          <a:p>
            <a:pPr marL="0" lvl="0" indent="0" algn="l" rtl="0">
              <a:lnSpc>
                <a:spcPct val="115000"/>
              </a:lnSpc>
              <a:spcBef>
                <a:spcPts val="444"/>
              </a:spcBef>
              <a:spcAft>
                <a:spcPts val="0"/>
              </a:spcAft>
              <a:buClr>
                <a:schemeClr val="dk1"/>
              </a:buClr>
              <a:buSzPct val="100000"/>
              <a:buNone/>
            </a:pPr>
            <a:endParaRPr sz="2400">
              <a:solidFill>
                <a:srgbClr val="FFFFFF"/>
              </a:solidFill>
            </a:endParaRPr>
          </a:p>
          <a:p>
            <a:pPr marL="0" lvl="0" indent="0" algn="l" rtl="0">
              <a:lnSpc>
                <a:spcPct val="115000"/>
              </a:lnSpc>
              <a:spcBef>
                <a:spcPts val="444"/>
              </a:spcBef>
              <a:spcAft>
                <a:spcPts val="0"/>
              </a:spcAft>
              <a:buClr>
                <a:schemeClr val="dk1"/>
              </a:buClr>
              <a:buSzPct val="100000"/>
              <a:buNone/>
            </a:pPr>
            <a:r>
              <a:rPr lang="en-US" sz="2400">
                <a:solidFill>
                  <a:srgbClr val="FFFFFF"/>
                </a:solidFill>
              </a:rPr>
              <a:t>10. Any New Business</a:t>
            </a:r>
            <a:endParaRPr>
              <a:solidFill>
                <a:srgbClr val="FFFFFF"/>
              </a:solidFill>
            </a:endParaRPr>
          </a:p>
          <a:p>
            <a:pPr marL="0" lvl="0" indent="0" algn="l" rtl="0">
              <a:lnSpc>
                <a:spcPct val="115000"/>
              </a:lnSpc>
              <a:spcBef>
                <a:spcPts val="518"/>
              </a:spcBef>
              <a:spcAft>
                <a:spcPts val="1200"/>
              </a:spcAft>
              <a:buClr>
                <a:schemeClr val="dk1"/>
              </a:buClr>
              <a:buSzPct val="100000"/>
              <a:buNone/>
            </a:pPr>
            <a:endParaRPr>
              <a:solidFill>
                <a:srgbClr val="FFFFFF"/>
              </a:solidFill>
            </a:endParaRPr>
          </a:p>
        </p:txBody>
      </p:sp>
      <p:sp>
        <p:nvSpPr>
          <p:cNvPr id="81" name="Google Shape;81;p1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rmAutofit/>
          </a:bodyPr>
          <a:lstStyle/>
          <a:p>
            <a:pPr marL="0" lvl="0" indent="0" algn="r" rtl="0">
              <a:lnSpc>
                <a:spcPct val="100000"/>
              </a:lnSpc>
              <a:spcBef>
                <a:spcPts val="0"/>
              </a:spcBef>
              <a:spcAft>
                <a:spcPts val="0"/>
              </a:spcAft>
              <a:buSzPts val="1000"/>
              <a:buNone/>
            </a:pPr>
            <a:fld id="{00000000-1234-1234-1234-123412341234}" type="slidenum">
              <a:rPr lang="en-US">
                <a:solidFill>
                  <a:srgbClr val="FFFFFF"/>
                </a:solidFill>
              </a:rPr>
              <a:t>2</a:t>
            </a:fld>
            <a:endParaRPr>
              <a:solidFill>
                <a:srgbClr val="FFFFFF"/>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205"/>
        <p:cNvGrpSpPr/>
        <p:nvPr/>
      </p:nvGrpSpPr>
      <p:grpSpPr>
        <a:xfrm>
          <a:off x="0" y="0"/>
          <a:ext cx="0" cy="0"/>
          <a:chOff x="0" y="0"/>
          <a:chExt cx="0" cy="0"/>
        </a:xfrm>
      </p:grpSpPr>
      <p:sp>
        <p:nvSpPr>
          <p:cNvPr id="206" name="Google Shape;206;p34"/>
          <p:cNvSpPr txBox="1">
            <a:spLocks noGrp="1"/>
          </p:cNvSpPr>
          <p:nvPr>
            <p:ph type="title"/>
          </p:nvPr>
        </p:nvSpPr>
        <p:spPr>
          <a:xfrm>
            <a:off x="533400" y="419325"/>
            <a:ext cx="8229600" cy="12234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400"/>
              <a:buFont typeface="Calibri"/>
              <a:buNone/>
            </a:pPr>
            <a:r>
              <a:rPr lang="en-US" b="1">
                <a:solidFill>
                  <a:srgbClr val="FFFFFF"/>
                </a:solidFill>
              </a:rPr>
              <a:t>Once Again …</a:t>
            </a:r>
            <a:endParaRPr b="1">
              <a:solidFill>
                <a:srgbClr val="FFFFFF"/>
              </a:solidFill>
            </a:endParaRPr>
          </a:p>
        </p:txBody>
      </p:sp>
      <p:sp>
        <p:nvSpPr>
          <p:cNvPr id="207" name="Google Shape;207;p34"/>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rmAutofit/>
          </a:bodyPr>
          <a:lstStyle/>
          <a:p>
            <a:pPr marL="0" lvl="0" indent="0" algn="r" rtl="0">
              <a:lnSpc>
                <a:spcPct val="100000"/>
              </a:lnSpc>
              <a:spcBef>
                <a:spcPts val="0"/>
              </a:spcBef>
              <a:spcAft>
                <a:spcPts val="0"/>
              </a:spcAft>
              <a:buSzPts val="1000"/>
              <a:buNone/>
            </a:pPr>
            <a:fld id="{00000000-1234-1234-1234-123412341234}" type="slidenum">
              <a:rPr lang="en-US"/>
              <a:t>20</a:t>
            </a:fld>
            <a:endParaRPr/>
          </a:p>
        </p:txBody>
      </p:sp>
      <p:sp>
        <p:nvSpPr>
          <p:cNvPr id="208" name="Google Shape;208;p34"/>
          <p:cNvSpPr txBox="1"/>
          <p:nvPr/>
        </p:nvSpPr>
        <p:spPr>
          <a:xfrm>
            <a:off x="392275" y="1642725"/>
            <a:ext cx="8048100" cy="45561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endParaRPr sz="1800">
              <a:solidFill>
                <a:srgbClr val="FFFFFF"/>
              </a:solidFill>
              <a:latin typeface="Calibri"/>
              <a:ea typeface="Calibri"/>
              <a:cs typeface="Calibri"/>
              <a:sym typeface="Calibri"/>
            </a:endParaRPr>
          </a:p>
          <a:p>
            <a:pPr marL="0" lvl="0" indent="0" algn="ctr" rtl="0">
              <a:spcBef>
                <a:spcPts val="0"/>
              </a:spcBef>
              <a:spcAft>
                <a:spcPts val="0"/>
              </a:spcAft>
              <a:buNone/>
            </a:pPr>
            <a:r>
              <a:rPr lang="en-US" sz="2800" b="1">
                <a:solidFill>
                  <a:schemeClr val="lt1"/>
                </a:solidFill>
                <a:latin typeface="Calibri"/>
                <a:ea typeface="Calibri"/>
                <a:cs typeface="Calibri"/>
                <a:sym typeface="Calibri"/>
              </a:rPr>
              <a:t>Your Ballot Must Be RECEIVED by the Board by </a:t>
            </a:r>
            <a:endParaRPr sz="2800" b="1">
              <a:solidFill>
                <a:schemeClr val="lt1"/>
              </a:solidFill>
              <a:latin typeface="Calibri"/>
              <a:ea typeface="Calibri"/>
              <a:cs typeface="Calibri"/>
              <a:sym typeface="Calibri"/>
            </a:endParaRPr>
          </a:p>
          <a:p>
            <a:pPr marL="0" lvl="0" indent="0" algn="ctr" rtl="0">
              <a:spcBef>
                <a:spcPts val="0"/>
              </a:spcBef>
              <a:spcAft>
                <a:spcPts val="0"/>
              </a:spcAft>
              <a:buNone/>
            </a:pPr>
            <a:endParaRPr sz="2800" b="1" u="sng">
              <a:solidFill>
                <a:schemeClr val="lt1"/>
              </a:solidFill>
              <a:latin typeface="Calibri"/>
              <a:ea typeface="Calibri"/>
              <a:cs typeface="Calibri"/>
              <a:sym typeface="Calibri"/>
            </a:endParaRPr>
          </a:p>
          <a:p>
            <a:pPr marL="0" lvl="0" indent="0" algn="ctr" rtl="0">
              <a:spcBef>
                <a:spcPts val="0"/>
              </a:spcBef>
              <a:spcAft>
                <a:spcPts val="0"/>
              </a:spcAft>
              <a:buNone/>
            </a:pPr>
            <a:r>
              <a:rPr lang="en-US" sz="4200" b="1" u="sng">
                <a:solidFill>
                  <a:schemeClr val="lt1"/>
                </a:solidFill>
                <a:latin typeface="Calibri"/>
                <a:ea typeface="Calibri"/>
                <a:cs typeface="Calibri"/>
                <a:sym typeface="Calibri"/>
              </a:rPr>
              <a:t>SEPTEMBER 6, 2022</a:t>
            </a:r>
            <a:endParaRPr sz="4200" b="1" u="sng">
              <a:solidFill>
                <a:schemeClr val="lt1"/>
              </a:solidFill>
              <a:latin typeface="Calibri"/>
              <a:ea typeface="Calibri"/>
              <a:cs typeface="Calibri"/>
              <a:sym typeface="Calibri"/>
            </a:endParaRPr>
          </a:p>
          <a:p>
            <a:pPr marL="0" lvl="0" indent="0" algn="ctr" rtl="0">
              <a:spcBef>
                <a:spcPts val="0"/>
              </a:spcBef>
              <a:spcAft>
                <a:spcPts val="0"/>
              </a:spcAft>
              <a:buNone/>
            </a:pPr>
            <a:endParaRPr sz="4200" b="1" u="sng">
              <a:solidFill>
                <a:schemeClr val="lt1"/>
              </a:solidFill>
              <a:latin typeface="Calibri"/>
              <a:ea typeface="Calibri"/>
              <a:cs typeface="Calibri"/>
              <a:sym typeface="Calibri"/>
            </a:endParaRPr>
          </a:p>
          <a:p>
            <a:pPr marL="0" lvl="0" indent="0" algn="ctr" rtl="0">
              <a:spcBef>
                <a:spcPts val="0"/>
              </a:spcBef>
              <a:spcAft>
                <a:spcPts val="0"/>
              </a:spcAft>
              <a:buNone/>
            </a:pPr>
            <a:endParaRPr sz="4200" b="1" u="sng">
              <a:solidFill>
                <a:schemeClr val="lt1"/>
              </a:solidFill>
              <a:latin typeface="Calibri"/>
              <a:ea typeface="Calibri"/>
              <a:cs typeface="Calibri"/>
              <a:sym typeface="Calibri"/>
            </a:endParaRPr>
          </a:p>
          <a:p>
            <a:pPr marL="0" lvl="0" indent="0" algn="ctr" rtl="0">
              <a:spcBef>
                <a:spcPts val="0"/>
              </a:spcBef>
              <a:spcAft>
                <a:spcPts val="0"/>
              </a:spcAft>
              <a:buNone/>
            </a:pPr>
            <a:r>
              <a:rPr lang="en-US" sz="2400">
                <a:solidFill>
                  <a:schemeClr val="lt1"/>
                </a:solidFill>
                <a:latin typeface="Calibri"/>
                <a:ea typeface="Calibri"/>
                <a:cs typeface="Calibri"/>
                <a:sym typeface="Calibri"/>
              </a:rPr>
              <a:t>Thank you in advance for helping us complete this important work for the neighborhood.</a:t>
            </a:r>
            <a:endParaRPr sz="2400">
              <a:solidFill>
                <a:schemeClr val="lt1"/>
              </a:solidFill>
              <a:latin typeface="Calibri"/>
              <a:ea typeface="Calibri"/>
              <a:cs typeface="Calibri"/>
              <a:sym typeface="Calibri"/>
            </a:endParaRPr>
          </a:p>
          <a:p>
            <a:pPr marL="0" marR="0" lvl="0" indent="0" algn="l" rtl="0">
              <a:lnSpc>
                <a:spcPct val="100000"/>
              </a:lnSpc>
              <a:spcBef>
                <a:spcPts val="0"/>
              </a:spcBef>
              <a:spcAft>
                <a:spcPts val="0"/>
              </a:spcAft>
              <a:buNone/>
            </a:pPr>
            <a:endParaRPr sz="2800">
              <a:solidFill>
                <a:srgbClr val="FFFFFF"/>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800"/>
              <a:buFont typeface="Arial"/>
              <a:buNone/>
            </a:pPr>
            <a:endParaRPr sz="1400" b="0" i="0" u="none" strike="noStrike" cap="none">
              <a:solidFill>
                <a:srgbClr val="FFFFFF"/>
              </a:solidFill>
              <a:latin typeface="Arial"/>
              <a:ea typeface="Arial"/>
              <a:cs typeface="Arial"/>
              <a:sym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213"/>
        <p:cNvGrpSpPr/>
        <p:nvPr/>
      </p:nvGrpSpPr>
      <p:grpSpPr>
        <a:xfrm>
          <a:off x="0" y="0"/>
          <a:ext cx="0" cy="0"/>
          <a:chOff x="0" y="0"/>
          <a:chExt cx="0" cy="0"/>
        </a:xfrm>
      </p:grpSpPr>
      <p:sp>
        <p:nvSpPr>
          <p:cNvPr id="214" name="Google Shape;214;p35"/>
          <p:cNvSpPr txBox="1">
            <a:spLocks noGrp="1"/>
          </p:cNvSpPr>
          <p:nvPr>
            <p:ph type="title"/>
          </p:nvPr>
        </p:nvSpPr>
        <p:spPr>
          <a:xfrm>
            <a:off x="457200" y="1752600"/>
            <a:ext cx="8229600" cy="28443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400"/>
              <a:buFont typeface="Calibri"/>
              <a:buNone/>
            </a:pPr>
            <a:r>
              <a:rPr lang="en-US">
                <a:solidFill>
                  <a:srgbClr val="FFFFFF"/>
                </a:solidFill>
              </a:rPr>
              <a:t> 2022 MHPOA Financials</a:t>
            </a:r>
            <a:endParaRPr>
              <a:solidFill>
                <a:srgbClr val="FFFFFF"/>
              </a:solidFill>
            </a:endParaRPr>
          </a:p>
          <a:p>
            <a:pPr marL="0" lvl="0" indent="0" algn="ctr" rtl="0">
              <a:lnSpc>
                <a:spcPct val="100000"/>
              </a:lnSpc>
              <a:spcBef>
                <a:spcPts val="0"/>
              </a:spcBef>
              <a:spcAft>
                <a:spcPts val="0"/>
              </a:spcAft>
              <a:buClr>
                <a:schemeClr val="dk1"/>
              </a:buClr>
              <a:buSzPts val="4400"/>
              <a:buFont typeface="Calibri"/>
              <a:buNone/>
            </a:pPr>
            <a:endParaRPr>
              <a:solidFill>
                <a:srgbClr val="FFFFFF"/>
              </a:solidFill>
            </a:endParaRPr>
          </a:p>
          <a:p>
            <a:pPr marL="0" lvl="0" indent="0" algn="ctr" rtl="0">
              <a:lnSpc>
                <a:spcPct val="100000"/>
              </a:lnSpc>
              <a:spcBef>
                <a:spcPts val="0"/>
              </a:spcBef>
              <a:spcAft>
                <a:spcPts val="0"/>
              </a:spcAft>
              <a:buClr>
                <a:schemeClr val="dk1"/>
              </a:buClr>
              <a:buSzPts val="4400"/>
              <a:buFont typeface="Calibri"/>
              <a:buNone/>
            </a:pPr>
            <a:endParaRPr>
              <a:solidFill>
                <a:srgbClr val="FFFFFF"/>
              </a:solidFill>
            </a:endParaRPr>
          </a:p>
          <a:p>
            <a:pPr marL="0" lvl="0" indent="0" algn="ctr" rtl="0">
              <a:lnSpc>
                <a:spcPct val="100000"/>
              </a:lnSpc>
              <a:spcBef>
                <a:spcPts val="0"/>
              </a:spcBef>
              <a:spcAft>
                <a:spcPts val="0"/>
              </a:spcAft>
              <a:buClr>
                <a:schemeClr val="dk1"/>
              </a:buClr>
              <a:buSzPts val="4400"/>
              <a:buFont typeface="Calibri"/>
              <a:buNone/>
            </a:pPr>
            <a:r>
              <a:rPr lang="en-US">
                <a:solidFill>
                  <a:srgbClr val="FFFFFF"/>
                </a:solidFill>
              </a:rPr>
              <a:t>Posted on the website at www.mhpoa.com</a:t>
            </a:r>
            <a:endParaRPr>
              <a:solidFill>
                <a:srgbClr val="FFFFFF"/>
              </a:solidFill>
            </a:endParaRPr>
          </a:p>
        </p:txBody>
      </p:sp>
      <p:sp>
        <p:nvSpPr>
          <p:cNvPr id="215" name="Google Shape;215;p35"/>
          <p:cNvSpPr txBox="1">
            <a:spLocks noGrp="1"/>
          </p:cNvSpPr>
          <p:nvPr>
            <p:ph type="body" idx="1"/>
          </p:nvPr>
        </p:nvSpPr>
        <p:spPr>
          <a:xfrm>
            <a:off x="304800" y="3170181"/>
            <a:ext cx="8229600" cy="2844247"/>
          </a:xfrm>
          <a:prstGeom prst="rect">
            <a:avLst/>
          </a:prstGeom>
          <a:noFill/>
          <a:ln>
            <a:noFill/>
          </a:ln>
        </p:spPr>
        <p:txBody>
          <a:bodyPr spcFirstLastPara="1" wrap="square" lIns="91425" tIns="45700" rIns="91425" bIns="45700" anchor="t" anchorCtr="0">
            <a:normAutofit/>
          </a:bodyPr>
          <a:lstStyle/>
          <a:p>
            <a:pPr marL="0" lvl="0" indent="0" algn="l" rtl="0">
              <a:lnSpc>
                <a:spcPct val="115000"/>
              </a:lnSpc>
              <a:spcBef>
                <a:spcPts val="0"/>
              </a:spcBef>
              <a:spcAft>
                <a:spcPts val="0"/>
              </a:spcAft>
              <a:buClr>
                <a:schemeClr val="dk1"/>
              </a:buClr>
              <a:buSzPts val="2400"/>
              <a:buNone/>
            </a:pPr>
            <a:endParaRPr sz="2400">
              <a:solidFill>
                <a:srgbClr val="FFFFFF"/>
              </a:solidFill>
            </a:endParaRPr>
          </a:p>
          <a:p>
            <a:pPr marL="1028700" lvl="1" indent="-419100" algn="l" rtl="0">
              <a:lnSpc>
                <a:spcPct val="115000"/>
              </a:lnSpc>
              <a:spcBef>
                <a:spcPts val="480"/>
              </a:spcBef>
              <a:spcAft>
                <a:spcPts val="0"/>
              </a:spcAft>
              <a:buClr>
                <a:schemeClr val="dk1"/>
              </a:buClr>
              <a:buSzPts val="2400"/>
              <a:buNone/>
            </a:pPr>
            <a:endParaRPr sz="2400">
              <a:solidFill>
                <a:srgbClr val="FFFFFF"/>
              </a:solidFill>
            </a:endParaRPr>
          </a:p>
          <a:p>
            <a:pPr marL="1028700" lvl="1" indent="-393700" algn="l" rtl="0">
              <a:lnSpc>
                <a:spcPct val="115000"/>
              </a:lnSpc>
              <a:spcBef>
                <a:spcPts val="560"/>
              </a:spcBef>
              <a:spcAft>
                <a:spcPts val="1200"/>
              </a:spcAft>
              <a:buClr>
                <a:schemeClr val="dk1"/>
              </a:buClr>
              <a:buSzPts val="2800"/>
              <a:buNone/>
            </a:pPr>
            <a:endParaRPr>
              <a:solidFill>
                <a:srgbClr val="FFFFFF"/>
              </a:solidFill>
            </a:endParaRPr>
          </a:p>
        </p:txBody>
      </p:sp>
      <p:sp>
        <p:nvSpPr>
          <p:cNvPr id="216" name="Google Shape;216;p3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rm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US">
                <a:solidFill>
                  <a:srgbClr val="FFFFFF"/>
                </a:solidFill>
              </a:rPr>
              <a:t>21</a:t>
            </a:fld>
            <a:endParaRPr>
              <a:solidFill>
                <a:srgbClr val="FFFFFF"/>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221"/>
        <p:cNvGrpSpPr/>
        <p:nvPr/>
      </p:nvGrpSpPr>
      <p:grpSpPr>
        <a:xfrm>
          <a:off x="0" y="0"/>
          <a:ext cx="0" cy="0"/>
          <a:chOff x="0" y="0"/>
          <a:chExt cx="0" cy="0"/>
        </a:xfrm>
      </p:grpSpPr>
      <p:sp>
        <p:nvSpPr>
          <p:cNvPr id="222" name="Google Shape;222;p36"/>
          <p:cNvSpPr txBox="1">
            <a:spLocks noGrp="1"/>
          </p:cNvSpPr>
          <p:nvPr>
            <p:ph type="title"/>
          </p:nvPr>
        </p:nvSpPr>
        <p:spPr>
          <a:xfrm>
            <a:off x="470053" y="1219200"/>
            <a:ext cx="8229600" cy="1143000"/>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100000"/>
              </a:lnSpc>
              <a:spcBef>
                <a:spcPts val="0"/>
              </a:spcBef>
              <a:spcAft>
                <a:spcPts val="0"/>
              </a:spcAft>
              <a:buClr>
                <a:schemeClr val="dk1"/>
              </a:buClr>
              <a:buSzPct val="157142"/>
              <a:buFont typeface="Calibri"/>
              <a:buNone/>
            </a:pPr>
            <a:r>
              <a:rPr lang="en-US">
                <a:solidFill>
                  <a:srgbClr val="FFFFFF"/>
                </a:solidFill>
              </a:rPr>
              <a:t>2023 MHPOA Budget &amp; Possible Approval budget Meeting later in the  year </a:t>
            </a:r>
            <a:endParaRPr>
              <a:solidFill>
                <a:srgbClr val="FFFFFF"/>
              </a:solidFill>
            </a:endParaRPr>
          </a:p>
          <a:p>
            <a:pPr marL="0" lvl="0" indent="0" algn="ctr" rtl="0">
              <a:lnSpc>
                <a:spcPct val="100000"/>
              </a:lnSpc>
              <a:spcBef>
                <a:spcPts val="0"/>
              </a:spcBef>
              <a:spcAft>
                <a:spcPts val="0"/>
              </a:spcAft>
              <a:buClr>
                <a:schemeClr val="dk1"/>
              </a:buClr>
              <a:buSzPct val="157142"/>
              <a:buFont typeface="Calibri"/>
              <a:buNone/>
            </a:pPr>
            <a:r>
              <a:rPr lang="en-US">
                <a:solidFill>
                  <a:srgbClr val="FFFFFF"/>
                </a:solidFill>
              </a:rPr>
              <a:t>2023 budget Vote</a:t>
            </a:r>
            <a:endParaRPr>
              <a:solidFill>
                <a:srgbClr val="FFFFFF"/>
              </a:solidFill>
            </a:endParaRPr>
          </a:p>
        </p:txBody>
      </p:sp>
      <p:sp>
        <p:nvSpPr>
          <p:cNvPr id="223" name="Google Shape;223;p36"/>
          <p:cNvSpPr txBox="1">
            <a:spLocks noGrp="1"/>
          </p:cNvSpPr>
          <p:nvPr>
            <p:ph type="body" idx="1"/>
          </p:nvPr>
        </p:nvSpPr>
        <p:spPr>
          <a:xfrm>
            <a:off x="470053" y="2696512"/>
            <a:ext cx="8229600" cy="2925763"/>
          </a:xfrm>
          <a:prstGeom prst="rect">
            <a:avLst/>
          </a:prstGeom>
          <a:noFill/>
          <a:ln>
            <a:noFill/>
          </a:ln>
        </p:spPr>
        <p:txBody>
          <a:bodyPr spcFirstLastPara="1" wrap="square" lIns="91425" tIns="45700" rIns="91425" bIns="45700" anchor="t" anchorCtr="0">
            <a:normAutofit fontScale="77500"/>
          </a:bodyPr>
          <a:lstStyle/>
          <a:p>
            <a:pPr marL="0" lvl="0" indent="0" algn="l" rtl="0">
              <a:lnSpc>
                <a:spcPct val="115000"/>
              </a:lnSpc>
              <a:spcBef>
                <a:spcPts val="0"/>
              </a:spcBef>
              <a:spcAft>
                <a:spcPts val="0"/>
              </a:spcAft>
              <a:buClr>
                <a:schemeClr val="dk1"/>
              </a:buClr>
              <a:buSzPct val="100000"/>
              <a:buNone/>
            </a:pPr>
            <a:endParaRPr sz="2400">
              <a:solidFill>
                <a:srgbClr val="FFFFFF"/>
              </a:solidFill>
            </a:endParaRPr>
          </a:p>
          <a:p>
            <a:pPr marL="457200" lvl="1" indent="0" algn="l" rtl="0">
              <a:lnSpc>
                <a:spcPct val="115000"/>
              </a:lnSpc>
              <a:spcBef>
                <a:spcPts val="480"/>
              </a:spcBef>
              <a:spcAft>
                <a:spcPts val="0"/>
              </a:spcAft>
              <a:buClr>
                <a:schemeClr val="dk1"/>
              </a:buClr>
              <a:buSzPct val="100000"/>
              <a:buNone/>
            </a:pPr>
            <a:r>
              <a:rPr lang="en-US" sz="2400">
                <a:solidFill>
                  <a:srgbClr val="FFFFFF"/>
                </a:solidFill>
              </a:rPr>
              <a:t>Article XII 12.2 “Each year, before the Association Annual Meeting, the Board of Directors shall adopt an Annual Budget as proposed by the Secretary-Treasurer”.</a:t>
            </a:r>
            <a:endParaRPr sz="2400">
              <a:solidFill>
                <a:srgbClr val="FFFFFF"/>
              </a:solidFill>
            </a:endParaRPr>
          </a:p>
          <a:p>
            <a:pPr marL="457200" lvl="1" indent="0" algn="l" rtl="0">
              <a:lnSpc>
                <a:spcPct val="115000"/>
              </a:lnSpc>
              <a:spcBef>
                <a:spcPts val="480"/>
              </a:spcBef>
              <a:spcAft>
                <a:spcPts val="0"/>
              </a:spcAft>
              <a:buClr>
                <a:schemeClr val="dk1"/>
              </a:buClr>
              <a:buSzPct val="100000"/>
              <a:buNone/>
            </a:pPr>
            <a:endParaRPr sz="2400">
              <a:solidFill>
                <a:srgbClr val="FFFFFF"/>
              </a:solidFill>
            </a:endParaRPr>
          </a:p>
          <a:p>
            <a:pPr marL="457200" lvl="1" indent="0" algn="l" rtl="0">
              <a:lnSpc>
                <a:spcPct val="115000"/>
              </a:lnSpc>
              <a:spcBef>
                <a:spcPts val="480"/>
              </a:spcBef>
              <a:spcAft>
                <a:spcPts val="0"/>
              </a:spcAft>
              <a:buClr>
                <a:schemeClr val="dk1"/>
              </a:buClr>
              <a:buSzPct val="100000"/>
              <a:buNone/>
            </a:pPr>
            <a:r>
              <a:rPr lang="en-US" sz="2400">
                <a:solidFill>
                  <a:srgbClr val="FFFFFF"/>
                </a:solidFill>
              </a:rPr>
              <a:t>Board approved adoption of 2022 budget to use in 2023 until enough actuals are available. A special budget approval meeting could be held in Oct-Nov to revisit and adopt more realistic budget for 2023.</a:t>
            </a:r>
            <a:endParaRPr>
              <a:solidFill>
                <a:srgbClr val="FFFFFF"/>
              </a:solidFill>
            </a:endParaRPr>
          </a:p>
        </p:txBody>
      </p:sp>
      <p:sp>
        <p:nvSpPr>
          <p:cNvPr id="224" name="Google Shape;224;p3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rm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US">
                <a:solidFill>
                  <a:srgbClr val="FFFFFF"/>
                </a:solidFill>
              </a:rPr>
              <a:t>22</a:t>
            </a:fld>
            <a:endParaRPr>
              <a:solidFill>
                <a:srgbClr val="FFFFFF"/>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228"/>
        <p:cNvGrpSpPr/>
        <p:nvPr/>
      </p:nvGrpSpPr>
      <p:grpSpPr>
        <a:xfrm>
          <a:off x="0" y="0"/>
          <a:ext cx="0" cy="0"/>
          <a:chOff x="0" y="0"/>
          <a:chExt cx="0" cy="0"/>
        </a:xfrm>
      </p:grpSpPr>
      <p:sp>
        <p:nvSpPr>
          <p:cNvPr id="229" name="Google Shape;229;p3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dk1"/>
              </a:buClr>
              <a:buSzPts val="4400"/>
              <a:buFont typeface="Calibri"/>
              <a:buNone/>
            </a:pPr>
            <a:r>
              <a:rPr lang="en-US">
                <a:solidFill>
                  <a:srgbClr val="FFFFFF"/>
                </a:solidFill>
              </a:rPr>
              <a:t>Architecture Control Committee</a:t>
            </a:r>
            <a:endParaRPr>
              <a:solidFill>
                <a:srgbClr val="FFFFFF"/>
              </a:solidFill>
            </a:endParaRPr>
          </a:p>
        </p:txBody>
      </p:sp>
      <p:graphicFrame>
        <p:nvGraphicFramePr>
          <p:cNvPr id="230" name="Google Shape;230;p37"/>
          <p:cNvGraphicFramePr/>
          <p:nvPr/>
        </p:nvGraphicFramePr>
        <p:xfrm>
          <a:off x="1014248" y="1752600"/>
          <a:ext cx="3000000" cy="3000000"/>
        </p:xfrm>
        <a:graphic>
          <a:graphicData uri="http://schemas.openxmlformats.org/drawingml/2006/table">
            <a:tbl>
              <a:tblPr>
                <a:noFill/>
                <a:tableStyleId>{6A85476A-1BB4-4106-ABB1-3C4AB795B5BE}</a:tableStyleId>
              </a:tblPr>
              <a:tblGrid>
                <a:gridCol w="2766475">
                  <a:extLst>
                    <a:ext uri="{9D8B030D-6E8A-4147-A177-3AD203B41FA5}">
                      <a16:colId xmlns:a16="http://schemas.microsoft.com/office/drawing/2014/main" val="20000"/>
                    </a:ext>
                  </a:extLst>
                </a:gridCol>
                <a:gridCol w="2340875">
                  <a:extLst>
                    <a:ext uri="{9D8B030D-6E8A-4147-A177-3AD203B41FA5}">
                      <a16:colId xmlns:a16="http://schemas.microsoft.com/office/drawing/2014/main" val="20001"/>
                    </a:ext>
                  </a:extLst>
                </a:gridCol>
                <a:gridCol w="2207850">
                  <a:extLst>
                    <a:ext uri="{9D8B030D-6E8A-4147-A177-3AD203B41FA5}">
                      <a16:colId xmlns:a16="http://schemas.microsoft.com/office/drawing/2014/main" val="20002"/>
                    </a:ext>
                  </a:extLst>
                </a:gridCol>
              </a:tblGrid>
              <a:tr h="700475">
                <a:tc>
                  <a:txBody>
                    <a:bodyPr/>
                    <a:lstStyle/>
                    <a:p>
                      <a:pPr marL="0" marR="0" lvl="0" indent="0" algn="ctr" rtl="0">
                        <a:lnSpc>
                          <a:spcPct val="100000"/>
                        </a:lnSpc>
                        <a:spcBef>
                          <a:spcPts val="0"/>
                        </a:spcBef>
                        <a:spcAft>
                          <a:spcPts val="0"/>
                        </a:spcAft>
                        <a:buClr>
                          <a:schemeClr val="dk1"/>
                        </a:buClr>
                        <a:buSzPts val="1800"/>
                        <a:buFont typeface="Calibri"/>
                        <a:buNone/>
                      </a:pPr>
                      <a:r>
                        <a:rPr lang="en-US" sz="1800" b="1" u="none" strike="noStrike" cap="none"/>
                        <a:t> Office</a:t>
                      </a:r>
                      <a:endParaRPr sz="1800" b="1" i="0" u="none" strike="noStrike" cap="none">
                        <a:solidFill>
                          <a:srgbClr val="000000"/>
                        </a:solidFill>
                        <a:latin typeface="Calibri"/>
                        <a:ea typeface="Calibri"/>
                        <a:cs typeface="Calibri"/>
                        <a:sym typeface="Calibri"/>
                      </a:endParaRPr>
                    </a:p>
                  </a:txBody>
                  <a:tcPr marL="7625" marR="7625" marT="7625"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a:t> Current</a:t>
                      </a:r>
                      <a:endParaRPr sz="1800" b="1" i="0" u="none" strike="noStrike" cap="none">
                        <a:solidFill>
                          <a:srgbClr val="000000"/>
                        </a:solidFill>
                        <a:latin typeface="Calibri"/>
                        <a:ea typeface="Calibri"/>
                        <a:cs typeface="Calibri"/>
                        <a:sym typeface="Calibri"/>
                      </a:endParaRPr>
                    </a:p>
                  </a:txBody>
                  <a:tcPr marL="7625" marR="7625" marT="7625"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800"/>
                        <a:buFont typeface="Arial"/>
                        <a:buNone/>
                      </a:pPr>
                      <a:endParaRPr sz="1800" b="1" i="0" u="none" strike="noStrike" cap="none">
                        <a:solidFill>
                          <a:srgbClr val="000000"/>
                        </a:solidFill>
                        <a:latin typeface="Calibri"/>
                        <a:ea typeface="Calibri"/>
                        <a:cs typeface="Calibri"/>
                        <a:sym typeface="Calibri"/>
                      </a:endParaRPr>
                    </a:p>
                  </a:txBody>
                  <a:tcPr marL="7625" marR="7625" marT="7625"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823050">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a:t> Chair</a:t>
                      </a:r>
                      <a:endParaRPr sz="1800" b="0" i="0" u="none" strike="noStrike" cap="none">
                        <a:solidFill>
                          <a:srgbClr val="3E231A"/>
                        </a:solidFill>
                        <a:latin typeface="Calibri"/>
                        <a:ea typeface="Calibri"/>
                        <a:cs typeface="Calibri"/>
                        <a:sym typeface="Calibri"/>
                      </a:endParaRPr>
                    </a:p>
                  </a:txBody>
                  <a:tcPr marL="7625" marR="7625" marT="7625"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a:t> Keith Pearson</a:t>
                      </a:r>
                      <a:endParaRPr sz="1800" b="0" i="0" u="none" strike="noStrike" cap="none">
                        <a:solidFill>
                          <a:srgbClr val="000000"/>
                        </a:solidFill>
                        <a:latin typeface="Calibri"/>
                        <a:ea typeface="Calibri"/>
                        <a:cs typeface="Calibri"/>
                        <a:sym typeface="Calibri"/>
                      </a:endParaRPr>
                    </a:p>
                  </a:txBody>
                  <a:tcPr marL="7625" marR="7625" marT="7625"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a:t> </a:t>
                      </a:r>
                      <a:endParaRPr sz="1800" b="0" i="0" u="none" strike="noStrike" cap="none">
                        <a:solidFill>
                          <a:srgbClr val="000000"/>
                        </a:solidFill>
                        <a:latin typeface="Calibri"/>
                        <a:ea typeface="Calibri"/>
                        <a:cs typeface="Calibri"/>
                        <a:sym typeface="Calibri"/>
                      </a:endParaRPr>
                    </a:p>
                  </a:txBody>
                  <a:tcPr marL="7625" marR="7625" marT="7625"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647925">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a:t> Member-at-Large 1</a:t>
                      </a:r>
                      <a:endParaRPr sz="1800" b="0" i="0" u="none" strike="noStrike" cap="none">
                        <a:solidFill>
                          <a:srgbClr val="3E231A"/>
                        </a:solidFill>
                        <a:latin typeface="Calibri"/>
                        <a:ea typeface="Calibri"/>
                        <a:cs typeface="Calibri"/>
                        <a:sym typeface="Calibri"/>
                      </a:endParaRPr>
                    </a:p>
                  </a:txBody>
                  <a:tcPr marL="7625" marR="7625" marT="7625"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a:t> Sarah Westerheide</a:t>
                      </a:r>
                      <a:endParaRPr sz="1800" b="0" i="0" u="none" strike="noStrike" cap="none">
                        <a:solidFill>
                          <a:srgbClr val="000000"/>
                        </a:solidFill>
                        <a:latin typeface="Calibri"/>
                        <a:ea typeface="Calibri"/>
                        <a:cs typeface="Calibri"/>
                        <a:sym typeface="Calibri"/>
                      </a:endParaRPr>
                    </a:p>
                  </a:txBody>
                  <a:tcPr marL="7625" marR="7625" marT="7625"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800"/>
                        <a:buFont typeface="Calibri"/>
                        <a:buNone/>
                      </a:pPr>
                      <a:endParaRPr sz="1800" b="0" i="0" u="none" strike="noStrike" cap="none">
                        <a:solidFill>
                          <a:srgbClr val="000000"/>
                        </a:solidFill>
                        <a:latin typeface="Calibri"/>
                        <a:ea typeface="Calibri"/>
                        <a:cs typeface="Calibri"/>
                        <a:sym typeface="Calibri"/>
                      </a:endParaRPr>
                    </a:p>
                  </a:txBody>
                  <a:tcPr marL="7625" marR="7625" marT="7625"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647925">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a:t> Member-at-Large 2</a:t>
                      </a:r>
                      <a:endParaRPr sz="1800" b="0" i="0" u="none" strike="noStrike" cap="none">
                        <a:solidFill>
                          <a:srgbClr val="3E231A"/>
                        </a:solidFill>
                        <a:latin typeface="Calibri"/>
                        <a:ea typeface="Calibri"/>
                        <a:cs typeface="Calibri"/>
                        <a:sym typeface="Calibri"/>
                      </a:endParaRPr>
                    </a:p>
                  </a:txBody>
                  <a:tcPr marL="7625" marR="7625" marT="7625"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a:t>Ron Nicholson</a:t>
                      </a:r>
                      <a:endParaRPr sz="1800" b="0" i="0" u="none" strike="noStrike" cap="none">
                        <a:solidFill>
                          <a:srgbClr val="000000"/>
                        </a:solidFill>
                        <a:latin typeface="Calibri"/>
                        <a:ea typeface="Calibri"/>
                        <a:cs typeface="Calibri"/>
                        <a:sym typeface="Calibri"/>
                      </a:endParaRPr>
                    </a:p>
                  </a:txBody>
                  <a:tcPr marL="7625" marR="7625" marT="7625"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endParaRPr sz="1400" u="none" strike="noStrike" cap="none"/>
                    </a:p>
                  </a:txBody>
                  <a:tcPr marL="7625" marR="7625" marT="7625"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sp>
        <p:nvSpPr>
          <p:cNvPr id="231" name="Google Shape;231;p3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rm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US">
                <a:solidFill>
                  <a:schemeClr val="dk2"/>
                </a:solidFill>
              </a:rPr>
              <a:t>23</a:t>
            </a:fld>
            <a:endParaRPr>
              <a:solidFill>
                <a:schemeClr val="dk2"/>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236"/>
        <p:cNvGrpSpPr/>
        <p:nvPr/>
      </p:nvGrpSpPr>
      <p:grpSpPr>
        <a:xfrm>
          <a:off x="0" y="0"/>
          <a:ext cx="0" cy="0"/>
          <a:chOff x="0" y="0"/>
          <a:chExt cx="0" cy="0"/>
        </a:xfrm>
      </p:grpSpPr>
      <p:sp>
        <p:nvSpPr>
          <p:cNvPr id="237" name="Google Shape;237;p3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dk1"/>
              </a:buClr>
              <a:buSzPts val="4400"/>
              <a:buFont typeface="Calibri"/>
              <a:buNone/>
            </a:pPr>
            <a:r>
              <a:rPr lang="en-US">
                <a:solidFill>
                  <a:srgbClr val="FFFFFF"/>
                </a:solidFill>
              </a:rPr>
              <a:t>Architecture Control Committee</a:t>
            </a:r>
            <a:endParaRPr>
              <a:solidFill>
                <a:srgbClr val="FFFFFF"/>
              </a:solidFill>
            </a:endParaRPr>
          </a:p>
        </p:txBody>
      </p:sp>
      <p:sp>
        <p:nvSpPr>
          <p:cNvPr id="238" name="Google Shape;238;p38"/>
          <p:cNvSpPr txBox="1">
            <a:spLocks noGrp="1"/>
          </p:cNvSpPr>
          <p:nvPr>
            <p:ph type="body" idx="1"/>
          </p:nvPr>
        </p:nvSpPr>
        <p:spPr>
          <a:xfrm>
            <a:off x="457200" y="1417638"/>
            <a:ext cx="8229600" cy="4938712"/>
          </a:xfrm>
          <a:prstGeom prst="rect">
            <a:avLst/>
          </a:prstGeom>
          <a:noFill/>
          <a:ln>
            <a:noFill/>
          </a:ln>
        </p:spPr>
        <p:txBody>
          <a:bodyPr spcFirstLastPara="1" wrap="square" lIns="91425" tIns="45700" rIns="91425" bIns="45700" anchor="t" anchorCtr="0">
            <a:normAutofit fontScale="85000" lnSpcReduction="10000"/>
          </a:bodyPr>
          <a:lstStyle/>
          <a:p>
            <a:pPr marL="0" marR="0" lvl="0" indent="0" algn="l" rtl="0">
              <a:lnSpc>
                <a:spcPct val="100000"/>
              </a:lnSpc>
              <a:spcBef>
                <a:spcPts val="0"/>
              </a:spcBef>
              <a:spcAft>
                <a:spcPts val="0"/>
              </a:spcAft>
              <a:buClr>
                <a:schemeClr val="dk1"/>
              </a:buClr>
              <a:buSzPct val="100000"/>
              <a:buFont typeface="Calibri"/>
              <a:buNone/>
            </a:pPr>
            <a:r>
              <a:rPr lang="en-US" sz="2200">
                <a:solidFill>
                  <a:srgbClr val="FFFFFF"/>
                </a:solidFill>
              </a:rPr>
              <a:t>ACC: Keith Pearson, Chair, </a:t>
            </a:r>
            <a:r>
              <a:rPr lang="en-US" sz="2400" b="0" u="none" strike="noStrike">
                <a:solidFill>
                  <a:srgbClr val="FFFFFF"/>
                </a:solidFill>
              </a:rPr>
              <a:t>Ron Nicholson, Sarah Westerheide</a:t>
            </a:r>
            <a:r>
              <a:rPr lang="en-US" sz="2400" u="none" strike="noStrike">
                <a:solidFill>
                  <a:srgbClr val="FFFFFF"/>
                </a:solidFill>
              </a:rPr>
              <a:t> </a:t>
            </a:r>
            <a:endParaRPr>
              <a:solidFill>
                <a:srgbClr val="FFFFFF"/>
              </a:solidFill>
            </a:endParaRPr>
          </a:p>
          <a:p>
            <a:pPr marL="0" marR="0" lvl="0" indent="0" algn="l" rtl="0">
              <a:lnSpc>
                <a:spcPct val="100000"/>
              </a:lnSpc>
              <a:spcBef>
                <a:spcPts val="0"/>
              </a:spcBef>
              <a:spcAft>
                <a:spcPts val="0"/>
              </a:spcAft>
              <a:buClr>
                <a:schemeClr val="dk1"/>
              </a:buClr>
              <a:buSzPct val="100000"/>
              <a:buFont typeface="Calibri"/>
              <a:buNone/>
            </a:pPr>
            <a:endParaRPr sz="1000">
              <a:solidFill>
                <a:srgbClr val="FFFFFF"/>
              </a:solidFill>
            </a:endParaRPr>
          </a:p>
          <a:p>
            <a:pPr marL="0" lvl="0" indent="0" algn="l" rtl="0">
              <a:lnSpc>
                <a:spcPct val="115000"/>
              </a:lnSpc>
              <a:spcBef>
                <a:spcPts val="440"/>
              </a:spcBef>
              <a:spcAft>
                <a:spcPts val="0"/>
              </a:spcAft>
              <a:buClr>
                <a:schemeClr val="dk1"/>
              </a:buClr>
              <a:buSzPct val="100000"/>
              <a:buNone/>
            </a:pPr>
            <a:r>
              <a:rPr lang="en-US" sz="2200">
                <a:solidFill>
                  <a:srgbClr val="FFFFFF"/>
                </a:solidFill>
              </a:rPr>
              <a:t>ACC review and approval required before starting construction on new, additions, or renovation construction</a:t>
            </a:r>
            <a:endParaRPr>
              <a:solidFill>
                <a:srgbClr val="FFFFFF"/>
              </a:solidFill>
            </a:endParaRPr>
          </a:p>
          <a:p>
            <a:pPr marL="0" lvl="0" indent="0" algn="l" rtl="0">
              <a:lnSpc>
                <a:spcPct val="115000"/>
              </a:lnSpc>
              <a:spcBef>
                <a:spcPts val="200"/>
              </a:spcBef>
              <a:spcAft>
                <a:spcPts val="0"/>
              </a:spcAft>
              <a:buClr>
                <a:schemeClr val="dk1"/>
              </a:buClr>
              <a:buSzPct val="100000"/>
              <a:buNone/>
            </a:pPr>
            <a:endParaRPr sz="1000">
              <a:solidFill>
                <a:srgbClr val="FFFFFF"/>
              </a:solidFill>
            </a:endParaRPr>
          </a:p>
          <a:p>
            <a:pPr marL="0" lvl="0" indent="0" algn="l" rtl="0">
              <a:lnSpc>
                <a:spcPct val="115000"/>
              </a:lnSpc>
              <a:spcBef>
                <a:spcPts val="440"/>
              </a:spcBef>
              <a:spcAft>
                <a:spcPts val="0"/>
              </a:spcAft>
              <a:buClr>
                <a:schemeClr val="dk1"/>
              </a:buClr>
              <a:buSzPct val="100000"/>
              <a:buNone/>
            </a:pPr>
            <a:r>
              <a:rPr lang="en-US" sz="2200">
                <a:solidFill>
                  <a:srgbClr val="FFFFFF"/>
                </a:solidFill>
              </a:rPr>
              <a:t>Structures must be residential, single family - One dwelling per lot, plus one detached garage and one storage building.  Home-based businesses have limitations.</a:t>
            </a:r>
            <a:endParaRPr>
              <a:solidFill>
                <a:srgbClr val="FFFFFF"/>
              </a:solidFill>
            </a:endParaRPr>
          </a:p>
          <a:p>
            <a:pPr marL="0" lvl="0" indent="0" algn="l" rtl="0">
              <a:lnSpc>
                <a:spcPct val="115000"/>
              </a:lnSpc>
              <a:spcBef>
                <a:spcPts val="200"/>
              </a:spcBef>
              <a:spcAft>
                <a:spcPts val="0"/>
              </a:spcAft>
              <a:buClr>
                <a:schemeClr val="dk1"/>
              </a:buClr>
              <a:buSzPct val="100000"/>
              <a:buNone/>
            </a:pPr>
            <a:endParaRPr sz="1000">
              <a:solidFill>
                <a:srgbClr val="FFFFFF"/>
              </a:solidFill>
            </a:endParaRPr>
          </a:p>
          <a:p>
            <a:pPr marL="0" lvl="0" indent="0" algn="l" rtl="0">
              <a:lnSpc>
                <a:spcPct val="115000"/>
              </a:lnSpc>
              <a:spcBef>
                <a:spcPts val="440"/>
              </a:spcBef>
              <a:spcAft>
                <a:spcPts val="0"/>
              </a:spcAft>
              <a:buClr>
                <a:schemeClr val="dk1"/>
              </a:buClr>
              <a:buSzPct val="100000"/>
              <a:buNone/>
            </a:pPr>
            <a:r>
              <a:rPr lang="en-US" sz="2200">
                <a:solidFill>
                  <a:srgbClr val="FFFFFF"/>
                </a:solidFill>
              </a:rPr>
              <a:t>No temporary structures (trailers, shacks) or open storage of materials.  No unlicensed or inoperative vehicles.  No RV’s parked on the street.</a:t>
            </a:r>
            <a:endParaRPr>
              <a:solidFill>
                <a:srgbClr val="FFFFFF"/>
              </a:solidFill>
            </a:endParaRPr>
          </a:p>
          <a:p>
            <a:pPr marL="0" lvl="0" indent="0" algn="l" rtl="0">
              <a:lnSpc>
                <a:spcPct val="115000"/>
              </a:lnSpc>
              <a:spcBef>
                <a:spcPts val="200"/>
              </a:spcBef>
              <a:spcAft>
                <a:spcPts val="0"/>
              </a:spcAft>
              <a:buClr>
                <a:schemeClr val="dk1"/>
              </a:buClr>
              <a:buSzPct val="100000"/>
              <a:buNone/>
            </a:pPr>
            <a:endParaRPr sz="1000">
              <a:solidFill>
                <a:srgbClr val="FFFFFF"/>
              </a:solidFill>
            </a:endParaRPr>
          </a:p>
          <a:p>
            <a:pPr marL="0" lvl="0" indent="0" algn="l" rtl="0">
              <a:lnSpc>
                <a:spcPct val="115000"/>
              </a:lnSpc>
              <a:spcBef>
                <a:spcPts val="440"/>
              </a:spcBef>
              <a:spcAft>
                <a:spcPts val="0"/>
              </a:spcAft>
              <a:buClr>
                <a:schemeClr val="dk1"/>
              </a:buClr>
              <a:buSzPct val="100000"/>
              <a:buNone/>
            </a:pPr>
            <a:r>
              <a:rPr lang="en-US" sz="2200">
                <a:solidFill>
                  <a:srgbClr val="FFFFFF"/>
                </a:solidFill>
              </a:rPr>
              <a:t>Driveway culverts are required unless driveway does not interfere with road water runoff.</a:t>
            </a:r>
            <a:endParaRPr>
              <a:solidFill>
                <a:srgbClr val="FFFFFF"/>
              </a:solidFill>
            </a:endParaRPr>
          </a:p>
          <a:p>
            <a:pPr marL="0" lvl="0" indent="0" algn="l" rtl="0">
              <a:lnSpc>
                <a:spcPct val="115000"/>
              </a:lnSpc>
              <a:spcBef>
                <a:spcPts val="440"/>
              </a:spcBef>
              <a:spcAft>
                <a:spcPts val="0"/>
              </a:spcAft>
              <a:buClr>
                <a:schemeClr val="dk1"/>
              </a:buClr>
              <a:buSzPct val="100000"/>
              <a:buNone/>
            </a:pPr>
            <a:endParaRPr sz="2200">
              <a:solidFill>
                <a:srgbClr val="FFFFFF"/>
              </a:solidFill>
            </a:endParaRPr>
          </a:p>
          <a:p>
            <a:pPr marL="1028700" lvl="1" indent="-419100" algn="l" rtl="0">
              <a:lnSpc>
                <a:spcPct val="115000"/>
              </a:lnSpc>
              <a:spcBef>
                <a:spcPts val="480"/>
              </a:spcBef>
              <a:spcAft>
                <a:spcPts val="0"/>
              </a:spcAft>
              <a:buClr>
                <a:schemeClr val="dk1"/>
              </a:buClr>
              <a:buSzPct val="100000"/>
              <a:buNone/>
            </a:pPr>
            <a:endParaRPr sz="2400">
              <a:solidFill>
                <a:srgbClr val="FFFFFF"/>
              </a:solidFill>
            </a:endParaRPr>
          </a:p>
          <a:p>
            <a:pPr marL="1028700" lvl="1" indent="-393700" algn="l" rtl="0">
              <a:lnSpc>
                <a:spcPct val="115000"/>
              </a:lnSpc>
              <a:spcBef>
                <a:spcPts val="560"/>
              </a:spcBef>
              <a:spcAft>
                <a:spcPts val="1200"/>
              </a:spcAft>
              <a:buClr>
                <a:schemeClr val="dk1"/>
              </a:buClr>
              <a:buSzPct val="200000"/>
              <a:buNone/>
            </a:pPr>
            <a:endParaRPr>
              <a:solidFill>
                <a:srgbClr val="FFFFFF"/>
              </a:solidFill>
            </a:endParaRPr>
          </a:p>
        </p:txBody>
      </p:sp>
      <p:sp>
        <p:nvSpPr>
          <p:cNvPr id="239" name="Google Shape;239;p3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rm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US">
                <a:solidFill>
                  <a:srgbClr val="FFFFFF"/>
                </a:solidFill>
              </a:rPr>
              <a:t>24</a:t>
            </a:fld>
            <a:endParaRPr>
              <a:solidFill>
                <a:srgbClr val="FFFFFF"/>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244"/>
        <p:cNvGrpSpPr/>
        <p:nvPr/>
      </p:nvGrpSpPr>
      <p:grpSpPr>
        <a:xfrm>
          <a:off x="0" y="0"/>
          <a:ext cx="0" cy="0"/>
          <a:chOff x="0" y="0"/>
          <a:chExt cx="0" cy="0"/>
        </a:xfrm>
      </p:grpSpPr>
      <p:sp>
        <p:nvSpPr>
          <p:cNvPr id="245" name="Google Shape;245;p3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dk1"/>
              </a:buClr>
              <a:buSzPts val="4400"/>
              <a:buFont typeface="Calibri"/>
              <a:buNone/>
            </a:pPr>
            <a:r>
              <a:rPr lang="en-US">
                <a:solidFill>
                  <a:srgbClr val="FFFFFF"/>
                </a:solidFill>
              </a:rPr>
              <a:t>Architecture Control Committee</a:t>
            </a:r>
            <a:endParaRPr>
              <a:solidFill>
                <a:srgbClr val="FFFFFF"/>
              </a:solidFill>
            </a:endParaRPr>
          </a:p>
        </p:txBody>
      </p:sp>
      <p:sp>
        <p:nvSpPr>
          <p:cNvPr id="246" name="Google Shape;246;p39"/>
          <p:cNvSpPr txBox="1">
            <a:spLocks noGrp="1"/>
          </p:cNvSpPr>
          <p:nvPr>
            <p:ph type="body" idx="1"/>
          </p:nvPr>
        </p:nvSpPr>
        <p:spPr>
          <a:xfrm>
            <a:off x="457200" y="1156025"/>
            <a:ext cx="8229600" cy="5280300"/>
          </a:xfrm>
          <a:prstGeom prst="rect">
            <a:avLst/>
          </a:prstGeom>
          <a:noFill/>
          <a:ln>
            <a:noFill/>
          </a:ln>
        </p:spPr>
        <p:txBody>
          <a:bodyPr spcFirstLastPara="1" wrap="square" lIns="91425" tIns="45700" rIns="91425" bIns="45700" anchor="t" anchorCtr="0">
            <a:normAutofit fontScale="70000" lnSpcReduction="20000"/>
          </a:bodyPr>
          <a:lstStyle/>
          <a:p>
            <a:pPr marL="0" lvl="0" indent="0" algn="l" rtl="0">
              <a:lnSpc>
                <a:spcPct val="115000"/>
              </a:lnSpc>
              <a:spcBef>
                <a:spcPts val="200"/>
              </a:spcBef>
              <a:spcAft>
                <a:spcPts val="0"/>
              </a:spcAft>
              <a:buClr>
                <a:schemeClr val="dk1"/>
              </a:buClr>
              <a:buSzPct val="100000"/>
              <a:buNone/>
            </a:pPr>
            <a:endParaRPr sz="1000">
              <a:solidFill>
                <a:srgbClr val="FFFFFF"/>
              </a:solidFill>
            </a:endParaRPr>
          </a:p>
          <a:p>
            <a:pPr marL="0" lvl="0" indent="0" algn="l" rtl="0">
              <a:lnSpc>
                <a:spcPct val="115000"/>
              </a:lnSpc>
              <a:spcBef>
                <a:spcPts val="440"/>
              </a:spcBef>
              <a:spcAft>
                <a:spcPts val="0"/>
              </a:spcAft>
              <a:buClr>
                <a:schemeClr val="dk1"/>
              </a:buClr>
              <a:buSzPct val="80924"/>
              <a:buNone/>
            </a:pPr>
            <a:r>
              <a:rPr lang="en-US" sz="2718">
                <a:solidFill>
                  <a:srgbClr val="FFFFFF"/>
                </a:solidFill>
              </a:rPr>
              <a:t>2021-2022 Activity</a:t>
            </a:r>
            <a:endParaRPr sz="2718">
              <a:solidFill>
                <a:srgbClr val="FFFFFF"/>
              </a:solidFill>
            </a:endParaRPr>
          </a:p>
          <a:p>
            <a:pPr marL="0" lvl="0" indent="0" algn="l" rtl="0">
              <a:lnSpc>
                <a:spcPct val="115000"/>
              </a:lnSpc>
              <a:spcBef>
                <a:spcPts val="440"/>
              </a:spcBef>
              <a:spcAft>
                <a:spcPts val="0"/>
              </a:spcAft>
              <a:buClr>
                <a:schemeClr val="dk1"/>
              </a:buClr>
              <a:buSzPct val="80924"/>
              <a:buNone/>
            </a:pPr>
            <a:endParaRPr sz="2718">
              <a:solidFill>
                <a:srgbClr val="FFFFFF"/>
              </a:solidFill>
            </a:endParaRPr>
          </a:p>
          <a:p>
            <a:pPr marL="0" lvl="0" indent="0" algn="l" rtl="0">
              <a:lnSpc>
                <a:spcPct val="115000"/>
              </a:lnSpc>
              <a:spcBef>
                <a:spcPts val="440"/>
              </a:spcBef>
              <a:spcAft>
                <a:spcPts val="0"/>
              </a:spcAft>
              <a:buClr>
                <a:schemeClr val="dk1"/>
              </a:buClr>
              <a:buSzPct val="80924"/>
              <a:buNone/>
            </a:pPr>
            <a:r>
              <a:rPr lang="en-US" sz="2718">
                <a:solidFill>
                  <a:srgbClr val="FFFFFF"/>
                </a:solidFill>
              </a:rPr>
              <a:t>.  97 Meadowview, 32 s.f. shed.  Approved</a:t>
            </a:r>
            <a:endParaRPr sz="2718">
              <a:solidFill>
                <a:srgbClr val="FFFFFF"/>
              </a:solidFill>
            </a:endParaRPr>
          </a:p>
          <a:p>
            <a:pPr marL="0" lvl="0" indent="0" algn="l" rtl="0">
              <a:lnSpc>
                <a:spcPct val="115000"/>
              </a:lnSpc>
              <a:spcBef>
                <a:spcPts val="440"/>
              </a:spcBef>
              <a:spcAft>
                <a:spcPts val="0"/>
              </a:spcAft>
              <a:buClr>
                <a:schemeClr val="dk1"/>
              </a:buClr>
              <a:buSzPct val="80924"/>
              <a:buNone/>
            </a:pPr>
            <a:r>
              <a:rPr lang="en-US" sz="2718">
                <a:solidFill>
                  <a:srgbClr val="FFFFFF"/>
                </a:solidFill>
              </a:rPr>
              <a:t>.  76 Columbine Lane, ground-mount solar array.  Approved after</a:t>
            </a:r>
            <a:endParaRPr sz="2718">
              <a:solidFill>
                <a:srgbClr val="FFFFFF"/>
              </a:solidFill>
            </a:endParaRPr>
          </a:p>
          <a:p>
            <a:pPr marL="0" lvl="0" indent="0" algn="l" rtl="0">
              <a:lnSpc>
                <a:spcPct val="115000"/>
              </a:lnSpc>
              <a:spcBef>
                <a:spcPts val="440"/>
              </a:spcBef>
              <a:spcAft>
                <a:spcPts val="0"/>
              </a:spcAft>
              <a:buClr>
                <a:schemeClr val="dk1"/>
              </a:buClr>
              <a:buSzPct val="80924"/>
              <a:buNone/>
            </a:pPr>
            <a:r>
              <a:rPr lang="en-US" sz="2718">
                <a:solidFill>
                  <a:srgbClr val="FFFFFF"/>
                </a:solidFill>
              </a:rPr>
              <a:t>      an appeal process for the “3 structure rule”.</a:t>
            </a:r>
            <a:endParaRPr sz="2718">
              <a:solidFill>
                <a:srgbClr val="FFFFFF"/>
              </a:solidFill>
            </a:endParaRPr>
          </a:p>
          <a:p>
            <a:pPr marL="0" lvl="0" indent="0" algn="l" rtl="0">
              <a:lnSpc>
                <a:spcPct val="115000"/>
              </a:lnSpc>
              <a:spcBef>
                <a:spcPts val="440"/>
              </a:spcBef>
              <a:spcAft>
                <a:spcPts val="0"/>
              </a:spcAft>
              <a:buClr>
                <a:schemeClr val="dk1"/>
              </a:buClr>
              <a:buSzPct val="80924"/>
              <a:buNone/>
            </a:pPr>
            <a:r>
              <a:rPr lang="en-US" sz="2718">
                <a:solidFill>
                  <a:srgbClr val="FFFFFF"/>
                </a:solidFill>
              </a:rPr>
              <a:t>.  95 Forgotten Way, deck replacement.  Still in review process</a:t>
            </a:r>
            <a:endParaRPr sz="2718">
              <a:solidFill>
                <a:srgbClr val="FFFFFF"/>
              </a:solidFill>
            </a:endParaRPr>
          </a:p>
          <a:p>
            <a:pPr marL="0" lvl="0" indent="0" algn="l" rtl="0">
              <a:lnSpc>
                <a:spcPct val="115000"/>
              </a:lnSpc>
              <a:spcBef>
                <a:spcPts val="440"/>
              </a:spcBef>
              <a:spcAft>
                <a:spcPts val="0"/>
              </a:spcAft>
              <a:buNone/>
            </a:pPr>
            <a:r>
              <a:rPr lang="en-US" sz="2718">
                <a:solidFill>
                  <a:srgbClr val="FFFFFF"/>
                </a:solidFill>
              </a:rPr>
              <a:t>.  26 Pinyon requested subdividing the 2-acre parcel into 2 separate 1-acre</a:t>
            </a:r>
            <a:endParaRPr sz="2718">
              <a:solidFill>
                <a:srgbClr val="FFFFFF"/>
              </a:solidFill>
            </a:endParaRPr>
          </a:p>
          <a:p>
            <a:pPr marL="0" lvl="0" indent="0" algn="l" rtl="0">
              <a:lnSpc>
                <a:spcPct val="115000"/>
              </a:lnSpc>
              <a:spcBef>
                <a:spcPts val="440"/>
              </a:spcBef>
              <a:spcAft>
                <a:spcPts val="0"/>
              </a:spcAft>
              <a:buNone/>
            </a:pPr>
            <a:r>
              <a:rPr lang="en-US" sz="2718">
                <a:solidFill>
                  <a:srgbClr val="FFFFFF"/>
                </a:solidFill>
              </a:rPr>
              <a:t>      lots.  Denied because of the number of existing dwellings on the lot</a:t>
            </a:r>
            <a:endParaRPr sz="2718">
              <a:solidFill>
                <a:srgbClr val="FFFFFF"/>
              </a:solidFill>
            </a:endParaRPr>
          </a:p>
          <a:p>
            <a:pPr marL="0" lvl="0" indent="0" algn="l" rtl="0">
              <a:lnSpc>
                <a:spcPct val="115000"/>
              </a:lnSpc>
              <a:spcBef>
                <a:spcPts val="440"/>
              </a:spcBef>
              <a:spcAft>
                <a:spcPts val="0"/>
              </a:spcAft>
              <a:buNone/>
            </a:pPr>
            <a:r>
              <a:rPr lang="en-US" sz="2718">
                <a:solidFill>
                  <a:srgbClr val="FFFFFF"/>
                </a:solidFill>
              </a:rPr>
              <a:t>      would result in non compliance with covenants.</a:t>
            </a:r>
            <a:endParaRPr sz="2718">
              <a:solidFill>
                <a:srgbClr val="FFFFFF"/>
              </a:solidFill>
            </a:endParaRPr>
          </a:p>
          <a:p>
            <a:pPr marL="0" lvl="0" indent="0" algn="l" rtl="0">
              <a:lnSpc>
                <a:spcPct val="115000"/>
              </a:lnSpc>
              <a:spcBef>
                <a:spcPts val="440"/>
              </a:spcBef>
              <a:spcAft>
                <a:spcPts val="0"/>
              </a:spcAft>
              <a:buNone/>
            </a:pPr>
            <a:r>
              <a:rPr lang="en-US" sz="2718">
                <a:solidFill>
                  <a:srgbClr val="FFFFFF"/>
                </a:solidFill>
              </a:rPr>
              <a:t>.  61 Columbine new home construction.  Approved      </a:t>
            </a:r>
            <a:endParaRPr sz="2718">
              <a:solidFill>
                <a:srgbClr val="FFFFFF"/>
              </a:solidFill>
            </a:endParaRPr>
          </a:p>
          <a:p>
            <a:pPr marL="0" lvl="0" indent="0" algn="l" rtl="0">
              <a:lnSpc>
                <a:spcPct val="115000"/>
              </a:lnSpc>
              <a:spcBef>
                <a:spcPts val="440"/>
              </a:spcBef>
              <a:spcAft>
                <a:spcPts val="0"/>
              </a:spcAft>
              <a:buClr>
                <a:schemeClr val="dk1"/>
              </a:buClr>
              <a:buSzPct val="80924"/>
              <a:buNone/>
            </a:pPr>
            <a:endParaRPr sz="2718">
              <a:solidFill>
                <a:srgbClr val="FFFFFF"/>
              </a:solidFill>
            </a:endParaRPr>
          </a:p>
          <a:p>
            <a:pPr marL="0" marR="381000" lvl="0" indent="0" algn="l" rtl="0">
              <a:spcBef>
                <a:spcPts val="1000"/>
              </a:spcBef>
              <a:spcAft>
                <a:spcPts val="0"/>
              </a:spcAft>
              <a:buNone/>
            </a:pPr>
            <a:endParaRPr sz="2550">
              <a:solidFill>
                <a:srgbClr val="FFFFFF"/>
              </a:solidFill>
            </a:endParaRPr>
          </a:p>
          <a:p>
            <a:pPr marL="0" lvl="0" indent="0" algn="l" rtl="0">
              <a:lnSpc>
                <a:spcPct val="115000"/>
              </a:lnSpc>
              <a:spcBef>
                <a:spcPts val="1000"/>
              </a:spcBef>
              <a:spcAft>
                <a:spcPts val="0"/>
              </a:spcAft>
              <a:buClr>
                <a:schemeClr val="dk1"/>
              </a:buClr>
              <a:buSzPct val="100000"/>
              <a:buNone/>
            </a:pPr>
            <a:endParaRPr sz="2200">
              <a:solidFill>
                <a:srgbClr val="FFFFFF"/>
              </a:solidFill>
            </a:endParaRPr>
          </a:p>
          <a:p>
            <a:pPr marL="1028700" lvl="1" indent="-419100" algn="l" rtl="0">
              <a:lnSpc>
                <a:spcPct val="115000"/>
              </a:lnSpc>
              <a:spcBef>
                <a:spcPts val="480"/>
              </a:spcBef>
              <a:spcAft>
                <a:spcPts val="0"/>
              </a:spcAft>
              <a:buClr>
                <a:schemeClr val="dk1"/>
              </a:buClr>
              <a:buSzPct val="100000"/>
              <a:buNone/>
            </a:pPr>
            <a:endParaRPr sz="2400">
              <a:solidFill>
                <a:srgbClr val="FFFFFF"/>
              </a:solidFill>
            </a:endParaRPr>
          </a:p>
          <a:p>
            <a:pPr marL="1028700" lvl="1" indent="-393700" algn="l" rtl="0">
              <a:lnSpc>
                <a:spcPct val="115000"/>
              </a:lnSpc>
              <a:spcBef>
                <a:spcPts val="560"/>
              </a:spcBef>
              <a:spcAft>
                <a:spcPts val="1200"/>
              </a:spcAft>
              <a:buClr>
                <a:schemeClr val="dk1"/>
              </a:buClr>
              <a:buSzPct val="200000"/>
              <a:buNone/>
            </a:pPr>
            <a:endParaRPr>
              <a:solidFill>
                <a:srgbClr val="FFFFFF"/>
              </a:solidFill>
            </a:endParaRPr>
          </a:p>
        </p:txBody>
      </p:sp>
      <p:sp>
        <p:nvSpPr>
          <p:cNvPr id="247" name="Google Shape;247;p39"/>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rm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US">
                <a:solidFill>
                  <a:srgbClr val="FFFFFF"/>
                </a:solidFill>
              </a:rPr>
              <a:t>25</a:t>
            </a:fld>
            <a:endParaRPr>
              <a:solidFill>
                <a:srgbClr val="FFFFFF"/>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252"/>
        <p:cNvGrpSpPr/>
        <p:nvPr/>
      </p:nvGrpSpPr>
      <p:grpSpPr>
        <a:xfrm>
          <a:off x="0" y="0"/>
          <a:ext cx="0" cy="0"/>
          <a:chOff x="0" y="0"/>
          <a:chExt cx="0" cy="0"/>
        </a:xfrm>
      </p:grpSpPr>
      <p:sp>
        <p:nvSpPr>
          <p:cNvPr id="253" name="Google Shape;253;p4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dk1"/>
              </a:buClr>
              <a:buSzPts val="4400"/>
              <a:buFont typeface="Calibri"/>
              <a:buNone/>
            </a:pPr>
            <a:r>
              <a:rPr lang="en-US">
                <a:solidFill>
                  <a:srgbClr val="FFFFFF"/>
                </a:solidFill>
              </a:rPr>
              <a:t>General Improvement District</a:t>
            </a:r>
            <a:endParaRPr>
              <a:solidFill>
                <a:srgbClr val="FFFFFF"/>
              </a:solidFill>
            </a:endParaRPr>
          </a:p>
        </p:txBody>
      </p:sp>
      <p:sp>
        <p:nvSpPr>
          <p:cNvPr id="254" name="Google Shape;254;p40"/>
          <p:cNvSpPr txBox="1">
            <a:spLocks noGrp="1"/>
          </p:cNvSpPr>
          <p:nvPr>
            <p:ph type="body" idx="1"/>
          </p:nvPr>
        </p:nvSpPr>
        <p:spPr>
          <a:xfrm>
            <a:off x="457200" y="1447800"/>
            <a:ext cx="8229600" cy="4953000"/>
          </a:xfrm>
          <a:prstGeom prst="rect">
            <a:avLst/>
          </a:prstGeom>
          <a:noFill/>
          <a:ln>
            <a:noFill/>
          </a:ln>
        </p:spPr>
        <p:txBody>
          <a:bodyPr spcFirstLastPara="1" wrap="square" lIns="91425" tIns="45700" rIns="91425" bIns="45700" anchor="t" anchorCtr="0">
            <a:normAutofit fontScale="92500" lnSpcReduction="20000"/>
          </a:bodyPr>
          <a:lstStyle/>
          <a:p>
            <a:pPr marL="0" lvl="0" indent="0" algn="l" rtl="0">
              <a:lnSpc>
                <a:spcPct val="115000"/>
              </a:lnSpc>
              <a:spcBef>
                <a:spcPts val="0"/>
              </a:spcBef>
              <a:spcAft>
                <a:spcPts val="0"/>
              </a:spcAft>
              <a:buClr>
                <a:schemeClr val="dk1"/>
              </a:buClr>
              <a:buSzPct val="100000"/>
              <a:buNone/>
            </a:pPr>
            <a:r>
              <a:rPr lang="en-US" sz="2200">
                <a:solidFill>
                  <a:srgbClr val="FFFFFF"/>
                </a:solidFill>
              </a:rPr>
              <a:t>Board Members:  Chip Sproul,  Richard Telfer, Josh Leeds</a:t>
            </a:r>
            <a:endParaRPr>
              <a:solidFill>
                <a:srgbClr val="FFFFFF"/>
              </a:solidFill>
            </a:endParaRPr>
          </a:p>
          <a:p>
            <a:pPr marL="0" lvl="0" indent="0" algn="l" rtl="0">
              <a:lnSpc>
                <a:spcPct val="115000"/>
              </a:lnSpc>
              <a:spcBef>
                <a:spcPts val="440"/>
              </a:spcBef>
              <a:spcAft>
                <a:spcPts val="0"/>
              </a:spcAft>
              <a:buClr>
                <a:schemeClr val="dk1"/>
              </a:buClr>
              <a:buSzPct val="100000"/>
              <a:buNone/>
            </a:pPr>
            <a:endParaRPr sz="2200">
              <a:solidFill>
                <a:srgbClr val="FFFFFF"/>
              </a:solidFill>
            </a:endParaRPr>
          </a:p>
          <a:p>
            <a:pPr marL="0" lvl="0" indent="0" algn="l" rtl="0">
              <a:lnSpc>
                <a:spcPct val="115000"/>
              </a:lnSpc>
              <a:spcBef>
                <a:spcPts val="440"/>
              </a:spcBef>
              <a:spcAft>
                <a:spcPts val="0"/>
              </a:spcAft>
              <a:buClr>
                <a:schemeClr val="dk1"/>
              </a:buClr>
              <a:buSzPct val="100000"/>
              <a:buNone/>
            </a:pPr>
            <a:r>
              <a:rPr lang="en-US" sz="2200">
                <a:solidFill>
                  <a:srgbClr val="FFFFFF"/>
                </a:solidFill>
              </a:rPr>
              <a:t>General Improvement District (GID) 11 – Independent of MHPOA</a:t>
            </a:r>
            <a:endParaRPr>
              <a:solidFill>
                <a:srgbClr val="FFFFFF"/>
              </a:solidFill>
            </a:endParaRPr>
          </a:p>
          <a:p>
            <a:pPr marL="0" lvl="0" indent="0" algn="l" rtl="0">
              <a:lnSpc>
                <a:spcPct val="115000"/>
              </a:lnSpc>
              <a:spcBef>
                <a:spcPts val="440"/>
              </a:spcBef>
              <a:spcAft>
                <a:spcPts val="0"/>
              </a:spcAft>
              <a:buClr>
                <a:schemeClr val="dk1"/>
              </a:buClr>
              <a:buSzPct val="100000"/>
              <a:buNone/>
            </a:pPr>
            <a:r>
              <a:rPr lang="en-US" sz="2200">
                <a:solidFill>
                  <a:srgbClr val="FFFFFF"/>
                </a:solidFill>
              </a:rPr>
              <a:t>     Funding from MHPOA mill levy</a:t>
            </a:r>
            <a:endParaRPr>
              <a:solidFill>
                <a:srgbClr val="FFFFFF"/>
              </a:solidFill>
            </a:endParaRPr>
          </a:p>
          <a:p>
            <a:pPr marL="0" lvl="0" indent="0" algn="l" rtl="0">
              <a:lnSpc>
                <a:spcPct val="115000"/>
              </a:lnSpc>
              <a:spcBef>
                <a:spcPts val="440"/>
              </a:spcBef>
              <a:spcAft>
                <a:spcPts val="0"/>
              </a:spcAft>
              <a:buClr>
                <a:schemeClr val="dk1"/>
              </a:buClr>
              <a:buSzPct val="100000"/>
              <a:buNone/>
            </a:pPr>
            <a:r>
              <a:rPr lang="en-US" sz="2200">
                <a:solidFill>
                  <a:srgbClr val="FFFFFF"/>
                </a:solidFill>
              </a:rPr>
              <a:t>     Money controlled by County, paid to County-certified contractor</a:t>
            </a:r>
            <a:endParaRPr>
              <a:solidFill>
                <a:srgbClr val="FFFFFF"/>
              </a:solidFill>
            </a:endParaRPr>
          </a:p>
          <a:p>
            <a:pPr marL="0" lvl="0" indent="0" algn="l" rtl="0">
              <a:lnSpc>
                <a:spcPct val="115000"/>
              </a:lnSpc>
              <a:spcBef>
                <a:spcPts val="440"/>
              </a:spcBef>
              <a:spcAft>
                <a:spcPts val="0"/>
              </a:spcAft>
              <a:buClr>
                <a:schemeClr val="dk1"/>
              </a:buClr>
              <a:buSzPct val="100000"/>
              <a:buNone/>
            </a:pPr>
            <a:r>
              <a:rPr lang="en-US" sz="2200">
                <a:solidFill>
                  <a:srgbClr val="FFFFFF"/>
                </a:solidFill>
              </a:rPr>
              <a:t>     GID identifies work needed and verifies work completed</a:t>
            </a:r>
            <a:endParaRPr>
              <a:solidFill>
                <a:srgbClr val="FFFFFF"/>
              </a:solidFill>
            </a:endParaRPr>
          </a:p>
          <a:p>
            <a:pPr marL="0" lvl="0" indent="0" algn="l" rtl="0">
              <a:lnSpc>
                <a:spcPct val="115000"/>
              </a:lnSpc>
              <a:spcBef>
                <a:spcPts val="440"/>
              </a:spcBef>
              <a:spcAft>
                <a:spcPts val="0"/>
              </a:spcAft>
              <a:buClr>
                <a:schemeClr val="dk1"/>
              </a:buClr>
              <a:buSzPct val="100000"/>
              <a:buNone/>
            </a:pPr>
            <a:endParaRPr sz="2200">
              <a:solidFill>
                <a:srgbClr val="FFFFFF"/>
              </a:solidFill>
            </a:endParaRPr>
          </a:p>
          <a:p>
            <a:pPr marL="0" lvl="0" indent="0" algn="l" rtl="0">
              <a:lnSpc>
                <a:spcPct val="115000"/>
              </a:lnSpc>
              <a:spcBef>
                <a:spcPts val="440"/>
              </a:spcBef>
              <a:spcAft>
                <a:spcPts val="0"/>
              </a:spcAft>
              <a:buClr>
                <a:schemeClr val="dk1"/>
              </a:buClr>
              <a:buSzPct val="100000"/>
              <a:buNone/>
            </a:pPr>
            <a:r>
              <a:rPr lang="en-US" sz="2200">
                <a:solidFill>
                  <a:srgbClr val="FFFFFF"/>
                </a:solidFill>
              </a:rPr>
              <a:t>Roads in MHPOA are a Public/Private Partnership with Larimer County</a:t>
            </a:r>
            <a:endParaRPr>
              <a:solidFill>
                <a:srgbClr val="FFFFFF"/>
              </a:solidFill>
            </a:endParaRPr>
          </a:p>
          <a:p>
            <a:pPr marL="0" lvl="0" indent="0" algn="l" rtl="0">
              <a:lnSpc>
                <a:spcPct val="115000"/>
              </a:lnSpc>
              <a:spcBef>
                <a:spcPts val="440"/>
              </a:spcBef>
              <a:spcAft>
                <a:spcPts val="0"/>
              </a:spcAft>
              <a:buClr>
                <a:schemeClr val="dk1"/>
              </a:buClr>
              <a:buSzPct val="100000"/>
              <a:buNone/>
            </a:pPr>
            <a:r>
              <a:rPr lang="en-US" sz="2200">
                <a:solidFill>
                  <a:srgbClr val="FFFFFF"/>
                </a:solidFill>
              </a:rPr>
              <a:t>    Larimer County contracts with and pays Contractor for road work</a:t>
            </a:r>
            <a:endParaRPr>
              <a:solidFill>
                <a:srgbClr val="FFFFFF"/>
              </a:solidFill>
            </a:endParaRPr>
          </a:p>
          <a:p>
            <a:pPr marL="0" lvl="0" indent="0" algn="l" rtl="0">
              <a:lnSpc>
                <a:spcPct val="115000"/>
              </a:lnSpc>
              <a:spcBef>
                <a:spcPts val="440"/>
              </a:spcBef>
              <a:spcAft>
                <a:spcPts val="0"/>
              </a:spcAft>
              <a:buClr>
                <a:schemeClr val="dk1"/>
              </a:buClr>
              <a:buSzPct val="100000"/>
              <a:buNone/>
            </a:pPr>
            <a:r>
              <a:rPr lang="en-US" sz="2200">
                <a:solidFill>
                  <a:srgbClr val="FFFFFF"/>
                </a:solidFill>
              </a:rPr>
              <a:t> </a:t>
            </a:r>
            <a:endParaRPr>
              <a:solidFill>
                <a:srgbClr val="FFFFFF"/>
              </a:solidFill>
            </a:endParaRPr>
          </a:p>
          <a:p>
            <a:pPr marL="0" lvl="0" indent="0" algn="l" rtl="0">
              <a:lnSpc>
                <a:spcPct val="115000"/>
              </a:lnSpc>
              <a:spcBef>
                <a:spcPts val="440"/>
              </a:spcBef>
              <a:spcAft>
                <a:spcPts val="0"/>
              </a:spcAft>
              <a:buClr>
                <a:schemeClr val="dk1"/>
              </a:buClr>
              <a:buSzPct val="100000"/>
              <a:buNone/>
            </a:pPr>
            <a:r>
              <a:rPr lang="en-US" sz="2200">
                <a:solidFill>
                  <a:srgbClr val="FFFFFF"/>
                </a:solidFill>
              </a:rPr>
              <a:t>Pole Hill Road is Larimer County Responsibility</a:t>
            </a:r>
            <a:endParaRPr>
              <a:solidFill>
                <a:srgbClr val="FFFFFF"/>
              </a:solidFill>
            </a:endParaRPr>
          </a:p>
          <a:p>
            <a:pPr marL="0" lvl="0" indent="0" algn="l" rtl="0">
              <a:lnSpc>
                <a:spcPct val="115000"/>
              </a:lnSpc>
              <a:spcBef>
                <a:spcPts val="440"/>
              </a:spcBef>
              <a:spcAft>
                <a:spcPts val="0"/>
              </a:spcAft>
              <a:buClr>
                <a:schemeClr val="dk1"/>
              </a:buClr>
              <a:buSzPct val="100000"/>
              <a:buNone/>
            </a:pPr>
            <a:endParaRPr sz="2200">
              <a:solidFill>
                <a:srgbClr val="FFFFFF"/>
              </a:solidFill>
            </a:endParaRPr>
          </a:p>
          <a:p>
            <a:pPr marL="0" lvl="0" indent="0" algn="l" rtl="0">
              <a:lnSpc>
                <a:spcPct val="115000"/>
              </a:lnSpc>
              <a:spcBef>
                <a:spcPts val="440"/>
              </a:spcBef>
              <a:spcAft>
                <a:spcPts val="1200"/>
              </a:spcAft>
              <a:buClr>
                <a:schemeClr val="dk1"/>
              </a:buClr>
              <a:buSzPct val="100000"/>
              <a:buNone/>
            </a:pPr>
            <a:r>
              <a:rPr lang="en-US" sz="2200">
                <a:solidFill>
                  <a:srgbClr val="FFFFFF"/>
                </a:solidFill>
              </a:rPr>
              <a:t>MHPOA Road Work Plan in 2022-2023</a:t>
            </a:r>
            <a:endParaRPr>
              <a:solidFill>
                <a:srgbClr val="FFFFFF"/>
              </a:solidFill>
            </a:endParaRPr>
          </a:p>
        </p:txBody>
      </p:sp>
      <p:sp>
        <p:nvSpPr>
          <p:cNvPr id="255" name="Google Shape;255;p4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rm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US">
                <a:solidFill>
                  <a:schemeClr val="dk2"/>
                </a:solidFill>
              </a:rPr>
              <a:t>26</a:t>
            </a:fld>
            <a:endParaRPr>
              <a:solidFill>
                <a:schemeClr val="dk2"/>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260"/>
        <p:cNvGrpSpPr/>
        <p:nvPr/>
      </p:nvGrpSpPr>
      <p:grpSpPr>
        <a:xfrm>
          <a:off x="0" y="0"/>
          <a:ext cx="0" cy="0"/>
          <a:chOff x="0" y="0"/>
          <a:chExt cx="0" cy="0"/>
        </a:xfrm>
      </p:grpSpPr>
      <p:sp>
        <p:nvSpPr>
          <p:cNvPr id="261" name="Google Shape;261;p41"/>
          <p:cNvSpPr txBox="1">
            <a:spLocks noGrp="1"/>
          </p:cNvSpPr>
          <p:nvPr>
            <p:ph type="title"/>
          </p:nvPr>
        </p:nvSpPr>
        <p:spPr>
          <a:xfrm>
            <a:off x="310375" y="512925"/>
            <a:ext cx="8229600" cy="5691600"/>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100000"/>
              </a:lnSpc>
              <a:spcBef>
                <a:spcPts val="0"/>
              </a:spcBef>
              <a:spcAft>
                <a:spcPts val="0"/>
              </a:spcAft>
              <a:buClr>
                <a:schemeClr val="dk1"/>
              </a:buClr>
              <a:buSzPct val="157142"/>
              <a:buFont typeface="Calibri"/>
              <a:buNone/>
            </a:pPr>
            <a:r>
              <a:rPr lang="en-US" b="1">
                <a:solidFill>
                  <a:srgbClr val="FFFFFF"/>
                </a:solidFill>
              </a:rPr>
              <a:t>Brief Mentions</a:t>
            </a:r>
            <a:endParaRPr b="1">
              <a:solidFill>
                <a:srgbClr val="FFFFFF"/>
              </a:solidFill>
            </a:endParaRPr>
          </a:p>
          <a:p>
            <a:pPr marL="0" lvl="0" indent="0" algn="ctr" rtl="0">
              <a:lnSpc>
                <a:spcPct val="100000"/>
              </a:lnSpc>
              <a:spcBef>
                <a:spcPts val="0"/>
              </a:spcBef>
              <a:spcAft>
                <a:spcPts val="0"/>
              </a:spcAft>
              <a:buClr>
                <a:schemeClr val="dk1"/>
              </a:buClr>
              <a:buSzPct val="157142"/>
              <a:buFont typeface="Calibri"/>
              <a:buNone/>
            </a:pPr>
            <a:endParaRPr>
              <a:solidFill>
                <a:srgbClr val="FFFFFF"/>
              </a:solidFill>
            </a:endParaRPr>
          </a:p>
          <a:p>
            <a:pPr marL="0" lvl="0" indent="0" algn="ctr" rtl="0">
              <a:lnSpc>
                <a:spcPct val="100000"/>
              </a:lnSpc>
              <a:spcBef>
                <a:spcPts val="0"/>
              </a:spcBef>
              <a:spcAft>
                <a:spcPts val="0"/>
              </a:spcAft>
              <a:buClr>
                <a:schemeClr val="dk1"/>
              </a:buClr>
              <a:buSzPct val="157142"/>
              <a:buFont typeface="Calibri"/>
              <a:buNone/>
            </a:pPr>
            <a:r>
              <a:rPr lang="en-US" b="1">
                <a:solidFill>
                  <a:srgbClr val="FFFFFF"/>
                </a:solidFill>
              </a:rPr>
              <a:t>Check the Website</a:t>
            </a:r>
            <a:r>
              <a:rPr lang="en-US">
                <a:solidFill>
                  <a:srgbClr val="FFFFFF"/>
                </a:solidFill>
              </a:rPr>
              <a:t> for Information at </a:t>
            </a:r>
            <a:r>
              <a:rPr lang="en-US" u="sng">
                <a:solidFill>
                  <a:schemeClr val="hlink"/>
                </a:solidFill>
                <a:hlinkClick r:id="rId3"/>
              </a:rPr>
              <a:t>www.mhpoa.com</a:t>
            </a:r>
            <a:endParaRPr>
              <a:solidFill>
                <a:srgbClr val="FFFFFF"/>
              </a:solidFill>
            </a:endParaRPr>
          </a:p>
          <a:p>
            <a:pPr marL="0" lvl="0" indent="0" algn="ctr" rtl="0">
              <a:lnSpc>
                <a:spcPct val="100000"/>
              </a:lnSpc>
              <a:spcBef>
                <a:spcPts val="0"/>
              </a:spcBef>
              <a:spcAft>
                <a:spcPts val="0"/>
              </a:spcAft>
              <a:buClr>
                <a:schemeClr val="dk1"/>
              </a:buClr>
              <a:buSzPct val="157142"/>
              <a:buFont typeface="Calibri"/>
              <a:buNone/>
            </a:pPr>
            <a:endParaRPr>
              <a:solidFill>
                <a:srgbClr val="FFFFFF"/>
              </a:solidFill>
            </a:endParaRPr>
          </a:p>
          <a:p>
            <a:pPr marL="0" lvl="0" indent="0" algn="ctr" rtl="0">
              <a:lnSpc>
                <a:spcPct val="100000"/>
              </a:lnSpc>
              <a:spcBef>
                <a:spcPts val="0"/>
              </a:spcBef>
              <a:spcAft>
                <a:spcPts val="0"/>
              </a:spcAft>
              <a:buClr>
                <a:schemeClr val="dk1"/>
              </a:buClr>
              <a:buSzPct val="157142"/>
              <a:buFont typeface="Calibri"/>
              <a:buNone/>
            </a:pPr>
            <a:r>
              <a:rPr lang="en-US" b="1">
                <a:solidFill>
                  <a:srgbClr val="FFFFFF"/>
                </a:solidFill>
              </a:rPr>
              <a:t>Update your Contact Information</a:t>
            </a:r>
            <a:r>
              <a:rPr lang="en-US">
                <a:solidFill>
                  <a:srgbClr val="FFFFFF"/>
                </a:solidFill>
              </a:rPr>
              <a:t> - Especially your email address - at </a:t>
            </a:r>
            <a:r>
              <a:rPr lang="en-US" u="sng">
                <a:solidFill>
                  <a:schemeClr val="hlink"/>
                </a:solidFill>
                <a:hlinkClick r:id="rId4"/>
              </a:rPr>
              <a:t>mhpoasecy@gmail.com</a:t>
            </a:r>
            <a:endParaRPr>
              <a:solidFill>
                <a:srgbClr val="FFFFFF"/>
              </a:solidFill>
            </a:endParaRPr>
          </a:p>
          <a:p>
            <a:pPr marL="0" lvl="0" indent="0" algn="ctr" rtl="0">
              <a:lnSpc>
                <a:spcPct val="100000"/>
              </a:lnSpc>
              <a:spcBef>
                <a:spcPts val="0"/>
              </a:spcBef>
              <a:spcAft>
                <a:spcPts val="0"/>
              </a:spcAft>
              <a:buClr>
                <a:schemeClr val="dk1"/>
              </a:buClr>
              <a:buSzPct val="157142"/>
              <a:buFont typeface="Calibri"/>
              <a:buNone/>
            </a:pPr>
            <a:endParaRPr>
              <a:solidFill>
                <a:srgbClr val="FFFFFF"/>
              </a:solidFill>
            </a:endParaRPr>
          </a:p>
          <a:p>
            <a:pPr marL="457200" lvl="0" indent="-306070" algn="ctr" rtl="0">
              <a:lnSpc>
                <a:spcPct val="100000"/>
              </a:lnSpc>
              <a:spcBef>
                <a:spcPts val="0"/>
              </a:spcBef>
              <a:spcAft>
                <a:spcPts val="0"/>
              </a:spcAft>
              <a:buClr>
                <a:srgbClr val="FFFFFF"/>
              </a:buClr>
              <a:buSzPct val="57547"/>
              <a:buChar char="❖"/>
            </a:pPr>
            <a:r>
              <a:rPr lang="en-US" sz="2355">
                <a:solidFill>
                  <a:srgbClr val="FFFFFF"/>
                </a:solidFill>
              </a:rPr>
              <a:t>Pursuant to our By Laws, where allowed, </a:t>
            </a:r>
            <a:r>
              <a:rPr lang="en-US" sz="2355">
                <a:solidFill>
                  <a:schemeClr val="lt1"/>
                </a:solidFill>
              </a:rPr>
              <a:t>we will be communicating </a:t>
            </a:r>
            <a:r>
              <a:rPr lang="en-US" sz="2355">
                <a:solidFill>
                  <a:srgbClr val="FFFFFF"/>
                </a:solidFill>
              </a:rPr>
              <a:t>exclusively through email.</a:t>
            </a:r>
            <a:endParaRPr sz="2355">
              <a:solidFill>
                <a:srgbClr val="FFFFFF"/>
              </a:solidFill>
            </a:endParaRPr>
          </a:p>
          <a:p>
            <a:pPr marL="457200" lvl="0" indent="0" algn="ctr" rtl="0">
              <a:lnSpc>
                <a:spcPct val="100000"/>
              </a:lnSpc>
              <a:spcBef>
                <a:spcPts val="0"/>
              </a:spcBef>
              <a:spcAft>
                <a:spcPts val="0"/>
              </a:spcAft>
              <a:buNone/>
            </a:pPr>
            <a:endParaRPr sz="1200">
              <a:solidFill>
                <a:srgbClr val="FFFFFF"/>
              </a:solidFill>
            </a:endParaRPr>
          </a:p>
          <a:p>
            <a:pPr marL="1371600" lvl="0" indent="-342900" algn="l" rtl="0">
              <a:lnSpc>
                <a:spcPct val="115000"/>
              </a:lnSpc>
              <a:spcBef>
                <a:spcPts val="640"/>
              </a:spcBef>
              <a:spcAft>
                <a:spcPts val="0"/>
              </a:spcAft>
              <a:buClr>
                <a:schemeClr val="lt1"/>
              </a:buClr>
              <a:buSzPct val="100000"/>
              <a:buChar char="➢"/>
            </a:pPr>
            <a:r>
              <a:rPr lang="en-US" sz="2000">
                <a:solidFill>
                  <a:schemeClr val="lt1"/>
                </a:solidFill>
              </a:rPr>
              <a:t>Look for your email from the Board in email spam, junk folders. </a:t>
            </a:r>
            <a:endParaRPr sz="2000">
              <a:solidFill>
                <a:schemeClr val="lt1"/>
              </a:solidFill>
            </a:endParaRPr>
          </a:p>
          <a:p>
            <a:pPr marL="1371600" lvl="0" indent="-342900" algn="l" rtl="0">
              <a:lnSpc>
                <a:spcPct val="115000"/>
              </a:lnSpc>
              <a:spcBef>
                <a:spcPts val="0"/>
              </a:spcBef>
              <a:spcAft>
                <a:spcPts val="0"/>
              </a:spcAft>
              <a:buClr>
                <a:schemeClr val="lt1"/>
              </a:buClr>
              <a:buSzPct val="100000"/>
              <a:buChar char="➢"/>
            </a:pPr>
            <a:r>
              <a:rPr lang="en-US" sz="2000">
                <a:solidFill>
                  <a:schemeClr val="lt1"/>
                </a:solidFill>
              </a:rPr>
              <a:t>Set your settings to accept email from </a:t>
            </a:r>
            <a:r>
              <a:rPr lang="en-US" sz="2000" u="sng">
                <a:solidFill>
                  <a:schemeClr val="hlink"/>
                </a:solidFill>
                <a:hlinkClick r:id="rId4"/>
              </a:rPr>
              <a:t>mhpoasecy@gmail.com</a:t>
            </a:r>
            <a:endParaRPr sz="2000">
              <a:solidFill>
                <a:schemeClr val="lt1"/>
              </a:solidFill>
            </a:endParaRPr>
          </a:p>
          <a:p>
            <a:pPr marL="1371600" lvl="0" indent="-342900" algn="l" rtl="0">
              <a:lnSpc>
                <a:spcPct val="115000"/>
              </a:lnSpc>
              <a:spcBef>
                <a:spcPts val="0"/>
              </a:spcBef>
              <a:spcAft>
                <a:spcPts val="0"/>
              </a:spcAft>
              <a:buClr>
                <a:schemeClr val="lt1"/>
              </a:buClr>
              <a:buSzPct val="100000"/>
              <a:buChar char="➢"/>
            </a:pPr>
            <a:r>
              <a:rPr lang="en-US" sz="2000" i="1">
                <a:solidFill>
                  <a:schemeClr val="lt1"/>
                </a:solidFill>
              </a:rPr>
              <a:t>If you have a special situation, contact our Secretary at 100 Meadowview Dr., Estes Park, CO 80517, or </a:t>
            </a:r>
            <a:r>
              <a:rPr lang="en-US" sz="2000" i="1" u="sng">
                <a:solidFill>
                  <a:schemeClr val="hlink"/>
                </a:solidFill>
                <a:hlinkClick r:id="rId4"/>
              </a:rPr>
              <a:t>mhpoasecy@gmail.com</a:t>
            </a:r>
            <a:endParaRPr sz="2000">
              <a:solidFill>
                <a:schemeClr val="lt1"/>
              </a:solidFill>
            </a:endParaRPr>
          </a:p>
          <a:p>
            <a:pPr marL="0" lvl="0" indent="0" algn="ctr" rtl="0">
              <a:lnSpc>
                <a:spcPct val="100000"/>
              </a:lnSpc>
              <a:spcBef>
                <a:spcPts val="1200"/>
              </a:spcBef>
              <a:spcAft>
                <a:spcPts val="0"/>
              </a:spcAft>
              <a:buClr>
                <a:schemeClr val="dk1"/>
              </a:buClr>
              <a:buSzPct val="157142"/>
              <a:buFont typeface="Calibri"/>
              <a:buNone/>
            </a:pPr>
            <a:endParaRPr>
              <a:solidFill>
                <a:srgbClr val="FFFFFF"/>
              </a:solidFill>
            </a:endParaRPr>
          </a:p>
        </p:txBody>
      </p:sp>
      <p:sp>
        <p:nvSpPr>
          <p:cNvPr id="262" name="Google Shape;262;p4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rm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US">
                <a:solidFill>
                  <a:srgbClr val="FFFFFF"/>
                </a:solidFill>
              </a:rPr>
              <a:t>27</a:t>
            </a:fld>
            <a:endParaRPr>
              <a:solidFill>
                <a:srgbClr val="FFFFFF"/>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266"/>
        <p:cNvGrpSpPr/>
        <p:nvPr/>
      </p:nvGrpSpPr>
      <p:grpSpPr>
        <a:xfrm>
          <a:off x="0" y="0"/>
          <a:ext cx="0" cy="0"/>
          <a:chOff x="0" y="0"/>
          <a:chExt cx="0" cy="0"/>
        </a:xfrm>
      </p:grpSpPr>
      <p:sp>
        <p:nvSpPr>
          <p:cNvPr id="267" name="Google Shape;267;p4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dk1"/>
              </a:buClr>
              <a:buSzPts val="4400"/>
              <a:buFont typeface="Calibri"/>
              <a:buNone/>
            </a:pPr>
            <a:r>
              <a:rPr lang="en-US" b="1">
                <a:solidFill>
                  <a:srgbClr val="FFFFFF"/>
                </a:solidFill>
              </a:rPr>
              <a:t>Brief Mentions</a:t>
            </a:r>
            <a:endParaRPr b="1">
              <a:solidFill>
                <a:srgbClr val="FFFFFF"/>
              </a:solidFill>
            </a:endParaRPr>
          </a:p>
          <a:p>
            <a:pPr marL="0" lvl="0" indent="0" algn="ctr" rtl="0">
              <a:lnSpc>
                <a:spcPct val="100000"/>
              </a:lnSpc>
              <a:spcBef>
                <a:spcPts val="0"/>
              </a:spcBef>
              <a:spcAft>
                <a:spcPts val="0"/>
              </a:spcAft>
              <a:buClr>
                <a:schemeClr val="dk1"/>
              </a:buClr>
              <a:buSzPts val="4400"/>
              <a:buFont typeface="Calibri"/>
              <a:buNone/>
            </a:pPr>
            <a:r>
              <a:rPr lang="en-US">
                <a:solidFill>
                  <a:srgbClr val="FFFFFF"/>
                </a:solidFill>
              </a:rPr>
              <a:t>Larimer County Noxious Weed Management Code</a:t>
            </a:r>
            <a:endParaRPr>
              <a:solidFill>
                <a:srgbClr val="FFFFFF"/>
              </a:solidFill>
            </a:endParaRPr>
          </a:p>
        </p:txBody>
      </p:sp>
      <p:sp>
        <p:nvSpPr>
          <p:cNvPr id="268" name="Google Shape;268;p42"/>
          <p:cNvSpPr txBox="1">
            <a:spLocks noGrp="1"/>
          </p:cNvSpPr>
          <p:nvPr>
            <p:ph type="body" idx="1"/>
          </p:nvPr>
        </p:nvSpPr>
        <p:spPr>
          <a:xfrm>
            <a:off x="465083" y="1828800"/>
            <a:ext cx="8229600" cy="3810000"/>
          </a:xfrm>
          <a:prstGeom prst="rect">
            <a:avLst/>
          </a:prstGeom>
          <a:noFill/>
          <a:ln>
            <a:noFill/>
          </a:ln>
        </p:spPr>
        <p:txBody>
          <a:bodyPr spcFirstLastPara="1" wrap="square" lIns="91425" tIns="45700" rIns="91425" bIns="45700" anchor="t" anchorCtr="0">
            <a:normAutofit lnSpcReduction="20000"/>
          </a:bodyPr>
          <a:lstStyle/>
          <a:p>
            <a:pPr marL="1028700" lvl="1" indent="-571500" algn="l" rtl="0">
              <a:lnSpc>
                <a:spcPct val="115000"/>
              </a:lnSpc>
              <a:spcBef>
                <a:spcPts val="0"/>
              </a:spcBef>
              <a:spcAft>
                <a:spcPts val="0"/>
              </a:spcAft>
              <a:buClr>
                <a:srgbClr val="FFFFFF"/>
              </a:buClr>
              <a:buSzPts val="2400"/>
              <a:buFont typeface="Calibri"/>
              <a:buAutoNum type="arabicPeriod"/>
            </a:pPr>
            <a:r>
              <a:rPr lang="en-US" sz="2400">
                <a:solidFill>
                  <a:srgbClr val="FFFFFF"/>
                </a:solidFill>
              </a:rPr>
              <a:t>Under Larimer County Code property owners are responsible for noxious weed management.</a:t>
            </a:r>
            <a:endParaRPr>
              <a:solidFill>
                <a:srgbClr val="FFFFFF"/>
              </a:solidFill>
            </a:endParaRPr>
          </a:p>
          <a:p>
            <a:pPr marL="1028700" lvl="1" indent="-419100" algn="l" rtl="0">
              <a:lnSpc>
                <a:spcPct val="115000"/>
              </a:lnSpc>
              <a:spcBef>
                <a:spcPts val="480"/>
              </a:spcBef>
              <a:spcAft>
                <a:spcPts val="0"/>
              </a:spcAft>
              <a:buClr>
                <a:schemeClr val="dk1"/>
              </a:buClr>
              <a:buSzPts val="2400"/>
              <a:buFont typeface="Calibri"/>
              <a:buNone/>
            </a:pPr>
            <a:endParaRPr sz="2400">
              <a:solidFill>
                <a:srgbClr val="FFFFFF"/>
              </a:solidFill>
            </a:endParaRPr>
          </a:p>
          <a:p>
            <a:pPr marL="1028700" lvl="1" indent="-571500" algn="l" rtl="0">
              <a:lnSpc>
                <a:spcPct val="115000"/>
              </a:lnSpc>
              <a:spcBef>
                <a:spcPts val="480"/>
              </a:spcBef>
              <a:spcAft>
                <a:spcPts val="0"/>
              </a:spcAft>
              <a:buClr>
                <a:srgbClr val="FFFFFF"/>
              </a:buClr>
              <a:buSzPts val="2400"/>
              <a:buFont typeface="Calibri"/>
              <a:buAutoNum type="arabicPeriod"/>
            </a:pPr>
            <a:r>
              <a:rPr lang="en-US" sz="2400">
                <a:solidFill>
                  <a:srgbClr val="FFFFFF"/>
                </a:solidFill>
              </a:rPr>
              <a:t>Contact Estes Land Stewardship Association for weed information and help:      </a:t>
            </a:r>
            <a:r>
              <a:rPr lang="en-US" sz="2400" u="sng">
                <a:solidFill>
                  <a:schemeClr val="hlink"/>
                </a:solidFill>
                <a:hlinkClick r:id="rId3"/>
              </a:rPr>
              <a:t>ELSA.weeds@gmail.com</a:t>
            </a:r>
            <a:endParaRPr sz="2400">
              <a:solidFill>
                <a:srgbClr val="FFFFFF"/>
              </a:solidFill>
            </a:endParaRPr>
          </a:p>
          <a:p>
            <a:pPr marL="0" lvl="0" indent="0" algn="l" rtl="0">
              <a:lnSpc>
                <a:spcPct val="115000"/>
              </a:lnSpc>
              <a:spcBef>
                <a:spcPts val="480"/>
              </a:spcBef>
              <a:spcAft>
                <a:spcPts val="0"/>
              </a:spcAft>
              <a:buNone/>
            </a:pPr>
            <a:endParaRPr sz="2400">
              <a:solidFill>
                <a:srgbClr val="FFFFFF"/>
              </a:solidFill>
            </a:endParaRPr>
          </a:p>
          <a:p>
            <a:pPr marL="457200" lvl="0" indent="0" algn="l" rtl="0">
              <a:lnSpc>
                <a:spcPct val="115000"/>
              </a:lnSpc>
              <a:spcBef>
                <a:spcPts val="480"/>
              </a:spcBef>
              <a:spcAft>
                <a:spcPts val="0"/>
              </a:spcAft>
              <a:buNone/>
            </a:pPr>
            <a:r>
              <a:rPr lang="en-US" sz="2400">
                <a:solidFill>
                  <a:srgbClr val="FFFFFF"/>
                </a:solidFill>
              </a:rPr>
              <a:t>3.     Larimer County Weed Control Program</a:t>
            </a:r>
            <a:endParaRPr>
              <a:solidFill>
                <a:srgbClr val="FFFFFF"/>
              </a:solidFill>
            </a:endParaRPr>
          </a:p>
          <a:p>
            <a:pPr marL="457200" lvl="1" indent="0" algn="l" rtl="0">
              <a:lnSpc>
                <a:spcPct val="115000"/>
              </a:lnSpc>
              <a:spcBef>
                <a:spcPts val="480"/>
              </a:spcBef>
              <a:spcAft>
                <a:spcPts val="1200"/>
              </a:spcAft>
              <a:buClr>
                <a:schemeClr val="dk1"/>
              </a:buClr>
              <a:buSzPts val="2400"/>
              <a:buNone/>
            </a:pPr>
            <a:r>
              <a:rPr lang="en-US" sz="2400">
                <a:solidFill>
                  <a:srgbClr val="FFFFFF"/>
                </a:solidFill>
              </a:rPr>
              <a:t>		(970) 498-7683 </a:t>
            </a:r>
            <a:endParaRPr>
              <a:solidFill>
                <a:srgbClr val="FFFFFF"/>
              </a:solidFill>
            </a:endParaRPr>
          </a:p>
        </p:txBody>
      </p:sp>
      <p:sp>
        <p:nvSpPr>
          <p:cNvPr id="269" name="Google Shape;269;p4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rm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US">
                <a:solidFill>
                  <a:schemeClr val="dk2"/>
                </a:solidFill>
              </a:rPr>
              <a:t>28</a:t>
            </a:fld>
            <a:endParaRPr>
              <a:solidFill>
                <a:schemeClr val="dk2"/>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273"/>
        <p:cNvGrpSpPr/>
        <p:nvPr/>
      </p:nvGrpSpPr>
      <p:grpSpPr>
        <a:xfrm>
          <a:off x="0" y="0"/>
          <a:ext cx="0" cy="0"/>
          <a:chOff x="0" y="0"/>
          <a:chExt cx="0" cy="0"/>
        </a:xfrm>
      </p:grpSpPr>
      <p:sp>
        <p:nvSpPr>
          <p:cNvPr id="274" name="Google Shape;274;p4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dk1"/>
              </a:buClr>
              <a:buSzPts val="4400"/>
              <a:buFont typeface="Calibri"/>
              <a:buNone/>
            </a:pPr>
            <a:r>
              <a:rPr lang="en-US" b="1">
                <a:solidFill>
                  <a:srgbClr val="FFFFFF"/>
                </a:solidFill>
              </a:rPr>
              <a:t>Brief Mentions</a:t>
            </a:r>
            <a:endParaRPr b="1">
              <a:solidFill>
                <a:srgbClr val="FFFFFF"/>
              </a:solidFill>
            </a:endParaRPr>
          </a:p>
          <a:p>
            <a:pPr marL="0" lvl="0" indent="0" algn="ctr" rtl="0">
              <a:lnSpc>
                <a:spcPct val="100000"/>
              </a:lnSpc>
              <a:spcBef>
                <a:spcPts val="0"/>
              </a:spcBef>
              <a:spcAft>
                <a:spcPts val="0"/>
              </a:spcAft>
              <a:buClr>
                <a:schemeClr val="dk1"/>
              </a:buClr>
              <a:buSzPts val="4400"/>
              <a:buFont typeface="Calibri"/>
              <a:buNone/>
            </a:pPr>
            <a:r>
              <a:rPr lang="en-US">
                <a:solidFill>
                  <a:srgbClr val="FFFFFF"/>
                </a:solidFill>
              </a:rPr>
              <a:t>MHPOA Snow Plowing</a:t>
            </a:r>
            <a:endParaRPr>
              <a:solidFill>
                <a:srgbClr val="FFFFFF"/>
              </a:solidFill>
            </a:endParaRPr>
          </a:p>
        </p:txBody>
      </p:sp>
      <p:sp>
        <p:nvSpPr>
          <p:cNvPr id="275" name="Google Shape;275;p4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p>
            <a:pPr marL="1028700" lvl="1" indent="-508000" algn="l" rtl="0">
              <a:lnSpc>
                <a:spcPct val="115000"/>
              </a:lnSpc>
              <a:spcBef>
                <a:spcPts val="0"/>
              </a:spcBef>
              <a:spcAft>
                <a:spcPts val="0"/>
              </a:spcAft>
              <a:buClr>
                <a:schemeClr val="dk1"/>
              </a:buClr>
              <a:buSzPts val="1000"/>
              <a:buNone/>
            </a:pPr>
            <a:endParaRPr sz="1000">
              <a:solidFill>
                <a:srgbClr val="FFFFFF"/>
              </a:solidFill>
            </a:endParaRPr>
          </a:p>
          <a:p>
            <a:pPr marL="1028700" lvl="1" indent="-571500" algn="l" rtl="0">
              <a:lnSpc>
                <a:spcPct val="115000"/>
              </a:lnSpc>
              <a:spcBef>
                <a:spcPts val="480"/>
              </a:spcBef>
              <a:spcAft>
                <a:spcPts val="0"/>
              </a:spcAft>
              <a:buClr>
                <a:srgbClr val="FFFFFF"/>
              </a:buClr>
              <a:buSzPts val="2400"/>
              <a:buFont typeface="Calibri"/>
              <a:buAutoNum type="arabicPeriod"/>
            </a:pPr>
            <a:r>
              <a:rPr lang="en-US" sz="2400">
                <a:solidFill>
                  <a:srgbClr val="FFFFFF"/>
                </a:solidFill>
              </a:rPr>
              <a:t>Plowing when 4 or more inches of snow</a:t>
            </a:r>
            <a:endParaRPr>
              <a:solidFill>
                <a:srgbClr val="FFFFFF"/>
              </a:solidFill>
            </a:endParaRPr>
          </a:p>
          <a:p>
            <a:pPr marL="1028700" lvl="1" indent="-419100" algn="l" rtl="0">
              <a:lnSpc>
                <a:spcPct val="115000"/>
              </a:lnSpc>
              <a:spcBef>
                <a:spcPts val="480"/>
              </a:spcBef>
              <a:spcAft>
                <a:spcPts val="0"/>
              </a:spcAft>
              <a:buClr>
                <a:schemeClr val="dk1"/>
              </a:buClr>
              <a:buSzPts val="2400"/>
              <a:buFont typeface="Calibri"/>
              <a:buNone/>
            </a:pPr>
            <a:endParaRPr sz="2400">
              <a:solidFill>
                <a:srgbClr val="FFFFFF"/>
              </a:solidFill>
            </a:endParaRPr>
          </a:p>
          <a:p>
            <a:pPr marL="1028700" lvl="1" indent="-571500" algn="l" rtl="0">
              <a:lnSpc>
                <a:spcPct val="115000"/>
              </a:lnSpc>
              <a:spcBef>
                <a:spcPts val="480"/>
              </a:spcBef>
              <a:spcAft>
                <a:spcPts val="0"/>
              </a:spcAft>
              <a:buClr>
                <a:srgbClr val="FFFFFF"/>
              </a:buClr>
              <a:buSzPts val="2400"/>
              <a:buFont typeface="Calibri"/>
              <a:buAutoNum type="arabicPeriod"/>
            </a:pPr>
            <a:r>
              <a:rPr lang="en-US" sz="2400">
                <a:solidFill>
                  <a:srgbClr val="FFFFFF"/>
                </a:solidFill>
              </a:rPr>
              <a:t>No specific time expectation for plowing</a:t>
            </a:r>
            <a:endParaRPr>
              <a:solidFill>
                <a:srgbClr val="FFFFFF"/>
              </a:solidFill>
            </a:endParaRPr>
          </a:p>
          <a:p>
            <a:pPr marL="1028700" lvl="1" indent="-419100" algn="l" rtl="0">
              <a:lnSpc>
                <a:spcPct val="115000"/>
              </a:lnSpc>
              <a:spcBef>
                <a:spcPts val="480"/>
              </a:spcBef>
              <a:spcAft>
                <a:spcPts val="0"/>
              </a:spcAft>
              <a:buClr>
                <a:schemeClr val="dk1"/>
              </a:buClr>
              <a:buSzPts val="2400"/>
              <a:buFont typeface="Calibri"/>
              <a:buNone/>
            </a:pPr>
            <a:endParaRPr sz="2400">
              <a:solidFill>
                <a:srgbClr val="FFFFFF"/>
              </a:solidFill>
            </a:endParaRPr>
          </a:p>
          <a:p>
            <a:pPr marL="1028700" lvl="1" indent="-571500" algn="l" rtl="0">
              <a:lnSpc>
                <a:spcPct val="115000"/>
              </a:lnSpc>
              <a:spcBef>
                <a:spcPts val="480"/>
              </a:spcBef>
              <a:spcAft>
                <a:spcPts val="0"/>
              </a:spcAft>
              <a:buClr>
                <a:srgbClr val="FFFFFF"/>
              </a:buClr>
              <a:buSzPts val="2400"/>
              <a:buFont typeface="Calibri"/>
              <a:buAutoNum type="arabicPeriod"/>
            </a:pPr>
            <a:r>
              <a:rPr lang="en-US" sz="2400">
                <a:solidFill>
                  <a:srgbClr val="FFFFFF"/>
                </a:solidFill>
              </a:rPr>
              <a:t>Piles across driveway are owner’s responsibility</a:t>
            </a:r>
            <a:endParaRPr>
              <a:solidFill>
                <a:srgbClr val="FFFFFF"/>
              </a:solidFill>
            </a:endParaRPr>
          </a:p>
          <a:p>
            <a:pPr marL="1028700" lvl="1" indent="-419100" algn="l" rtl="0">
              <a:lnSpc>
                <a:spcPct val="115000"/>
              </a:lnSpc>
              <a:spcBef>
                <a:spcPts val="480"/>
              </a:spcBef>
              <a:spcAft>
                <a:spcPts val="0"/>
              </a:spcAft>
              <a:buClr>
                <a:schemeClr val="dk1"/>
              </a:buClr>
              <a:buSzPts val="2400"/>
              <a:buFont typeface="Calibri"/>
              <a:buNone/>
            </a:pPr>
            <a:endParaRPr sz="2400">
              <a:solidFill>
                <a:srgbClr val="FFFFFF"/>
              </a:solidFill>
            </a:endParaRPr>
          </a:p>
          <a:p>
            <a:pPr marL="1028700" lvl="1" indent="-571500" algn="l" rtl="0">
              <a:lnSpc>
                <a:spcPct val="115000"/>
              </a:lnSpc>
              <a:spcBef>
                <a:spcPts val="480"/>
              </a:spcBef>
              <a:spcAft>
                <a:spcPts val="0"/>
              </a:spcAft>
              <a:buClr>
                <a:srgbClr val="FFFFFF"/>
              </a:buClr>
              <a:buSzPts val="2400"/>
              <a:buFont typeface="Calibri"/>
              <a:buAutoNum type="arabicPeriod"/>
            </a:pPr>
            <a:r>
              <a:rPr lang="en-US" sz="2400">
                <a:solidFill>
                  <a:srgbClr val="FFFFFF"/>
                </a:solidFill>
              </a:rPr>
              <a:t>We live on a mountain !    Be prepared !</a:t>
            </a:r>
            <a:endParaRPr>
              <a:solidFill>
                <a:srgbClr val="FFFFFF"/>
              </a:solidFill>
            </a:endParaRPr>
          </a:p>
          <a:p>
            <a:pPr marL="1028700" lvl="1" indent="-393700" algn="l" rtl="0">
              <a:lnSpc>
                <a:spcPct val="115000"/>
              </a:lnSpc>
              <a:spcBef>
                <a:spcPts val="560"/>
              </a:spcBef>
              <a:spcAft>
                <a:spcPts val="1200"/>
              </a:spcAft>
              <a:buClr>
                <a:schemeClr val="dk1"/>
              </a:buClr>
              <a:buSzPts val="2800"/>
              <a:buNone/>
            </a:pPr>
            <a:endParaRPr>
              <a:solidFill>
                <a:srgbClr val="FFFFFF"/>
              </a:solidFill>
            </a:endParaRPr>
          </a:p>
        </p:txBody>
      </p:sp>
      <p:sp>
        <p:nvSpPr>
          <p:cNvPr id="276" name="Google Shape;276;p4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rm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US">
                <a:solidFill>
                  <a:schemeClr val="dk2"/>
                </a:solidFill>
              </a:rPr>
              <a:t>29</a:t>
            </a:fld>
            <a:endParaRPr>
              <a:solidFill>
                <a:schemeClr val="dk2"/>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85"/>
        <p:cNvGrpSpPr/>
        <p:nvPr/>
      </p:nvGrpSpPr>
      <p:grpSpPr>
        <a:xfrm>
          <a:off x="0" y="0"/>
          <a:ext cx="0" cy="0"/>
          <a:chOff x="0" y="0"/>
          <a:chExt cx="0" cy="0"/>
        </a:xfrm>
      </p:grpSpPr>
      <p:sp>
        <p:nvSpPr>
          <p:cNvPr id="86" name="Google Shape;86;p17"/>
          <p:cNvSpPr txBox="1">
            <a:spLocks noGrp="1"/>
          </p:cNvSpPr>
          <p:nvPr>
            <p:ph type="title"/>
          </p:nvPr>
        </p:nvSpPr>
        <p:spPr>
          <a:xfrm>
            <a:off x="533400" y="1066800"/>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400"/>
              <a:buFont typeface="Calibri"/>
              <a:buNone/>
            </a:pPr>
            <a:r>
              <a:rPr lang="en-US">
                <a:solidFill>
                  <a:srgbClr val="FFFFFF"/>
                </a:solidFill>
              </a:rPr>
              <a:t> 2021 MHPOA Annual Meeting Minutes Approval</a:t>
            </a:r>
            <a:endParaRPr>
              <a:solidFill>
                <a:srgbClr val="FFFFFF"/>
              </a:solidFill>
            </a:endParaRPr>
          </a:p>
        </p:txBody>
      </p:sp>
      <p:sp>
        <p:nvSpPr>
          <p:cNvPr id="87" name="Google Shape;87;p1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rm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US">
                <a:solidFill>
                  <a:srgbClr val="FFFFFF"/>
                </a:solidFill>
              </a:rPr>
              <a:t>3</a:t>
            </a:fld>
            <a:endParaRPr>
              <a:solidFill>
                <a:srgbClr val="FFFFFF"/>
              </a:solidFill>
            </a:endParaRPr>
          </a:p>
        </p:txBody>
      </p:sp>
      <p:sp>
        <p:nvSpPr>
          <p:cNvPr id="88" name="Google Shape;88;p17"/>
          <p:cNvSpPr txBox="1"/>
          <p:nvPr/>
        </p:nvSpPr>
        <p:spPr>
          <a:xfrm>
            <a:off x="1409700" y="3124200"/>
            <a:ext cx="6324600" cy="13854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800"/>
              <a:buFont typeface="Arial"/>
              <a:buNone/>
            </a:pPr>
            <a:r>
              <a:rPr lang="en-US" sz="2800" b="0" i="0" u="none" strike="noStrike" cap="none">
                <a:solidFill>
                  <a:srgbClr val="FFFFFF"/>
                </a:solidFill>
                <a:latin typeface="Calibri"/>
                <a:ea typeface="Calibri"/>
                <a:cs typeface="Calibri"/>
                <a:sym typeface="Calibri"/>
              </a:rPr>
              <a:t>20</a:t>
            </a:r>
            <a:r>
              <a:rPr lang="en-US" sz="2800">
                <a:solidFill>
                  <a:srgbClr val="FFFFFF"/>
                </a:solidFill>
                <a:latin typeface="Calibri"/>
                <a:ea typeface="Calibri"/>
                <a:cs typeface="Calibri"/>
                <a:sym typeface="Calibri"/>
              </a:rPr>
              <a:t>21</a:t>
            </a:r>
            <a:r>
              <a:rPr lang="en-US" sz="2800" b="0" i="0" u="none" strike="noStrike" cap="none">
                <a:solidFill>
                  <a:srgbClr val="FFFFFF"/>
                </a:solidFill>
                <a:latin typeface="Calibri"/>
                <a:ea typeface="Calibri"/>
                <a:cs typeface="Calibri"/>
                <a:sym typeface="Calibri"/>
              </a:rPr>
              <a:t> MHPOA Annual Meeting Minutes are on the MHPOA Website</a:t>
            </a:r>
            <a:endParaRPr sz="2800" b="0" i="0" u="none" strike="noStrike" cap="none">
              <a:solidFill>
                <a:srgbClr val="FFFFFF"/>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2800"/>
              <a:buFont typeface="Arial"/>
              <a:buNone/>
            </a:pPr>
            <a:r>
              <a:rPr lang="en-US" sz="2800">
                <a:solidFill>
                  <a:srgbClr val="FFFFFF"/>
                </a:solidFill>
                <a:latin typeface="Calibri"/>
                <a:ea typeface="Calibri"/>
                <a:cs typeface="Calibri"/>
                <a:sym typeface="Calibri"/>
              </a:rPr>
              <a:t>www.mhpoa.com</a:t>
            </a:r>
            <a:endParaRPr sz="2800">
              <a:solidFill>
                <a:srgbClr val="FFFFFF"/>
              </a:solidFill>
              <a:latin typeface="Calibri"/>
              <a:ea typeface="Calibri"/>
              <a:cs typeface="Calibri"/>
              <a:sym typeface="Calibri"/>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280"/>
        <p:cNvGrpSpPr/>
        <p:nvPr/>
      </p:nvGrpSpPr>
      <p:grpSpPr>
        <a:xfrm>
          <a:off x="0" y="0"/>
          <a:ext cx="0" cy="0"/>
          <a:chOff x="0" y="0"/>
          <a:chExt cx="0" cy="0"/>
        </a:xfrm>
      </p:grpSpPr>
      <p:sp>
        <p:nvSpPr>
          <p:cNvPr id="281" name="Google Shape;281;p4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dk1"/>
              </a:buClr>
              <a:buSzPts val="4400"/>
              <a:buFont typeface="Calibri"/>
              <a:buNone/>
            </a:pPr>
            <a:r>
              <a:rPr lang="en-US"/>
              <a:t>Covenant Revision (cont.)</a:t>
            </a:r>
            <a:endParaRPr/>
          </a:p>
        </p:txBody>
      </p:sp>
      <p:sp>
        <p:nvSpPr>
          <p:cNvPr id="282" name="Google Shape;282;p44"/>
          <p:cNvSpPr txBox="1">
            <a:spLocks noGrp="1"/>
          </p:cNvSpPr>
          <p:nvPr>
            <p:ph type="body" idx="1"/>
          </p:nvPr>
        </p:nvSpPr>
        <p:spPr>
          <a:xfrm>
            <a:off x="457200" y="738552"/>
            <a:ext cx="8229600" cy="53877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480"/>
              </a:spcBef>
              <a:spcAft>
                <a:spcPts val="0"/>
              </a:spcAft>
              <a:buNone/>
            </a:pPr>
            <a:endParaRPr sz="1800">
              <a:solidFill>
                <a:srgbClr val="FFFFFF"/>
              </a:solidFill>
            </a:endParaRPr>
          </a:p>
          <a:p>
            <a:pPr marL="342900" lvl="0" indent="-139700" algn="ctr" rtl="0">
              <a:lnSpc>
                <a:spcPct val="115000"/>
              </a:lnSpc>
              <a:spcBef>
                <a:spcPts val="640"/>
              </a:spcBef>
              <a:spcAft>
                <a:spcPts val="0"/>
              </a:spcAft>
              <a:buClr>
                <a:schemeClr val="dk1"/>
              </a:buClr>
              <a:buSzPts val="3200"/>
              <a:buNone/>
            </a:pPr>
            <a:endParaRPr sz="3400">
              <a:solidFill>
                <a:srgbClr val="FFFFFF"/>
              </a:solidFill>
            </a:endParaRPr>
          </a:p>
          <a:p>
            <a:pPr marL="342900" lvl="0" indent="-139700" algn="ctr" rtl="0">
              <a:lnSpc>
                <a:spcPct val="115000"/>
              </a:lnSpc>
              <a:spcBef>
                <a:spcPts val="1200"/>
              </a:spcBef>
              <a:spcAft>
                <a:spcPts val="0"/>
              </a:spcAft>
              <a:buClr>
                <a:schemeClr val="dk1"/>
              </a:buClr>
              <a:buSzPts val="3200"/>
              <a:buNone/>
            </a:pPr>
            <a:endParaRPr sz="3400">
              <a:solidFill>
                <a:srgbClr val="FFFFFF"/>
              </a:solidFill>
            </a:endParaRPr>
          </a:p>
          <a:p>
            <a:pPr marL="342900" lvl="0" indent="-139700" algn="ctr" rtl="0">
              <a:lnSpc>
                <a:spcPct val="115000"/>
              </a:lnSpc>
              <a:spcBef>
                <a:spcPts val="1200"/>
              </a:spcBef>
              <a:spcAft>
                <a:spcPts val="1200"/>
              </a:spcAft>
              <a:buClr>
                <a:schemeClr val="dk1"/>
              </a:buClr>
              <a:buSzPts val="3200"/>
              <a:buNone/>
            </a:pPr>
            <a:r>
              <a:rPr lang="en-US" sz="3400">
                <a:solidFill>
                  <a:srgbClr val="FFFFFF"/>
                </a:solidFill>
              </a:rPr>
              <a:t>Any New Business?</a:t>
            </a:r>
            <a:endParaRPr sz="3400">
              <a:solidFill>
                <a:srgbClr val="FFFFFF"/>
              </a:solidFill>
            </a:endParaRPr>
          </a:p>
        </p:txBody>
      </p:sp>
      <p:sp>
        <p:nvSpPr>
          <p:cNvPr id="283" name="Google Shape;283;p4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rm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US">
                <a:solidFill>
                  <a:schemeClr val="dk2"/>
                </a:solidFill>
              </a:rPr>
              <a:t>30</a:t>
            </a:fld>
            <a:endParaRPr>
              <a:solidFill>
                <a:schemeClr val="dk2"/>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287"/>
        <p:cNvGrpSpPr/>
        <p:nvPr/>
      </p:nvGrpSpPr>
      <p:grpSpPr>
        <a:xfrm>
          <a:off x="0" y="0"/>
          <a:ext cx="0" cy="0"/>
          <a:chOff x="0" y="0"/>
          <a:chExt cx="0" cy="0"/>
        </a:xfrm>
      </p:grpSpPr>
      <p:sp>
        <p:nvSpPr>
          <p:cNvPr id="288" name="Google Shape;288;p4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dk1"/>
              </a:buClr>
              <a:buSzPts val="4400"/>
              <a:buFont typeface="Calibri"/>
              <a:buNone/>
            </a:pPr>
            <a:r>
              <a:rPr lang="en-US"/>
              <a:t>Covenant Revision (cont.)</a:t>
            </a:r>
            <a:endParaRPr/>
          </a:p>
        </p:txBody>
      </p:sp>
      <p:sp>
        <p:nvSpPr>
          <p:cNvPr id="289" name="Google Shape;289;p45"/>
          <p:cNvSpPr txBox="1">
            <a:spLocks noGrp="1"/>
          </p:cNvSpPr>
          <p:nvPr>
            <p:ph type="body" idx="1"/>
          </p:nvPr>
        </p:nvSpPr>
        <p:spPr>
          <a:xfrm>
            <a:off x="457200" y="361750"/>
            <a:ext cx="8229600" cy="57645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480"/>
              </a:spcBef>
              <a:spcAft>
                <a:spcPts val="0"/>
              </a:spcAft>
              <a:buNone/>
            </a:pPr>
            <a:endParaRPr sz="1800">
              <a:solidFill>
                <a:srgbClr val="FFFFFF"/>
              </a:solidFill>
            </a:endParaRPr>
          </a:p>
          <a:p>
            <a:pPr marL="342900" lvl="0" indent="-139700" algn="ctr" rtl="0">
              <a:lnSpc>
                <a:spcPct val="115000"/>
              </a:lnSpc>
              <a:spcBef>
                <a:spcPts val="640"/>
              </a:spcBef>
              <a:spcAft>
                <a:spcPts val="0"/>
              </a:spcAft>
              <a:buClr>
                <a:schemeClr val="dk1"/>
              </a:buClr>
              <a:buSzPts val="3200"/>
              <a:buNone/>
            </a:pPr>
            <a:r>
              <a:rPr lang="en-US" sz="3400">
                <a:solidFill>
                  <a:srgbClr val="FFFFFF"/>
                </a:solidFill>
              </a:rPr>
              <a:t>Thank You for Attending!</a:t>
            </a:r>
            <a:endParaRPr sz="3400">
              <a:solidFill>
                <a:srgbClr val="FFFFFF"/>
              </a:solidFill>
            </a:endParaRPr>
          </a:p>
          <a:p>
            <a:pPr marL="342900" lvl="0" indent="-139700" algn="ctr" rtl="0">
              <a:lnSpc>
                <a:spcPct val="115000"/>
              </a:lnSpc>
              <a:spcBef>
                <a:spcPts val="1200"/>
              </a:spcBef>
              <a:spcAft>
                <a:spcPts val="0"/>
              </a:spcAft>
              <a:buClr>
                <a:schemeClr val="dk1"/>
              </a:buClr>
              <a:buSzPts val="3200"/>
              <a:buNone/>
            </a:pPr>
            <a:endParaRPr sz="3400">
              <a:solidFill>
                <a:srgbClr val="FFFFFF"/>
              </a:solidFill>
            </a:endParaRPr>
          </a:p>
          <a:p>
            <a:pPr marL="0" lvl="0" indent="0" algn="ctr" rtl="0">
              <a:lnSpc>
                <a:spcPct val="115000"/>
              </a:lnSpc>
              <a:spcBef>
                <a:spcPts val="1200"/>
              </a:spcBef>
              <a:spcAft>
                <a:spcPts val="0"/>
              </a:spcAft>
              <a:buClr>
                <a:schemeClr val="dk1"/>
              </a:buClr>
              <a:buSzPts val="3200"/>
              <a:buNone/>
            </a:pPr>
            <a:endParaRPr sz="3400">
              <a:solidFill>
                <a:srgbClr val="FFFFFF"/>
              </a:solidFill>
            </a:endParaRPr>
          </a:p>
          <a:p>
            <a:pPr marL="0" lvl="0" indent="0" algn="ctr" rtl="0">
              <a:lnSpc>
                <a:spcPct val="115000"/>
              </a:lnSpc>
              <a:spcBef>
                <a:spcPts val="1200"/>
              </a:spcBef>
              <a:spcAft>
                <a:spcPts val="0"/>
              </a:spcAft>
              <a:buClr>
                <a:schemeClr val="dk1"/>
              </a:buClr>
              <a:buSzPts val="3200"/>
              <a:buNone/>
            </a:pPr>
            <a:r>
              <a:rPr lang="en-US" sz="3400">
                <a:solidFill>
                  <a:srgbClr val="FFFFFF"/>
                </a:solidFill>
              </a:rPr>
              <a:t>For those physically present, you can </a:t>
            </a:r>
            <a:endParaRPr sz="3400">
              <a:solidFill>
                <a:srgbClr val="FFFFFF"/>
              </a:solidFill>
            </a:endParaRPr>
          </a:p>
          <a:p>
            <a:pPr marL="0" lvl="0" indent="0" algn="ctr" rtl="0">
              <a:lnSpc>
                <a:spcPct val="115000"/>
              </a:lnSpc>
              <a:spcBef>
                <a:spcPts val="1200"/>
              </a:spcBef>
              <a:spcAft>
                <a:spcPts val="0"/>
              </a:spcAft>
              <a:buClr>
                <a:schemeClr val="dk1"/>
              </a:buClr>
              <a:buSzPts val="3200"/>
              <a:buNone/>
            </a:pPr>
            <a:r>
              <a:rPr lang="en-US" sz="3400">
                <a:solidFill>
                  <a:srgbClr val="FFFFFF"/>
                </a:solidFill>
              </a:rPr>
              <a:t>turn in your ballot today!</a:t>
            </a:r>
            <a:endParaRPr sz="3400">
              <a:solidFill>
                <a:srgbClr val="FFFFFF"/>
              </a:solidFill>
            </a:endParaRPr>
          </a:p>
          <a:p>
            <a:pPr marL="342900" lvl="0" indent="-139700" algn="ctr" rtl="0">
              <a:lnSpc>
                <a:spcPct val="115000"/>
              </a:lnSpc>
              <a:spcBef>
                <a:spcPts val="1200"/>
              </a:spcBef>
              <a:spcAft>
                <a:spcPts val="0"/>
              </a:spcAft>
              <a:buClr>
                <a:schemeClr val="dk1"/>
              </a:buClr>
              <a:buSzPts val="3200"/>
              <a:buNone/>
            </a:pPr>
            <a:endParaRPr sz="3400">
              <a:solidFill>
                <a:srgbClr val="FFFFFF"/>
              </a:solidFill>
            </a:endParaRPr>
          </a:p>
          <a:p>
            <a:pPr marL="342900" lvl="0" indent="-139700" algn="ctr" rtl="0">
              <a:lnSpc>
                <a:spcPct val="115000"/>
              </a:lnSpc>
              <a:spcBef>
                <a:spcPts val="1200"/>
              </a:spcBef>
              <a:spcAft>
                <a:spcPts val="1200"/>
              </a:spcAft>
              <a:buClr>
                <a:schemeClr val="dk1"/>
              </a:buClr>
              <a:buSzPts val="3200"/>
              <a:buNone/>
            </a:pPr>
            <a:endParaRPr sz="1400">
              <a:solidFill>
                <a:srgbClr val="FFFFFF"/>
              </a:solidFill>
            </a:endParaRPr>
          </a:p>
        </p:txBody>
      </p:sp>
      <p:sp>
        <p:nvSpPr>
          <p:cNvPr id="290" name="Google Shape;290;p45"/>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rm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US">
                <a:solidFill>
                  <a:schemeClr val="dk2"/>
                </a:solidFill>
              </a:rPr>
              <a:t>31</a:t>
            </a:fld>
            <a:endParaRPr>
              <a:solidFill>
                <a:schemeClr val="dk2"/>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95"/>
        <p:cNvGrpSpPr/>
        <p:nvPr/>
      </p:nvGrpSpPr>
      <p:grpSpPr>
        <a:xfrm>
          <a:off x="0" y="0"/>
          <a:ext cx="0" cy="0"/>
          <a:chOff x="0" y="0"/>
          <a:chExt cx="0" cy="0"/>
        </a:xfrm>
      </p:grpSpPr>
      <p:sp>
        <p:nvSpPr>
          <p:cNvPr id="296" name="Google Shape;296;p46"/>
          <p:cNvSpPr txBox="1">
            <a:spLocks noGrp="1"/>
          </p:cNvSpPr>
          <p:nvPr>
            <p:ph type="title"/>
          </p:nvPr>
        </p:nvSpPr>
        <p:spPr>
          <a:xfrm>
            <a:off x="457200" y="274638"/>
            <a:ext cx="8229600" cy="1143000"/>
          </a:xfrm>
          <a:prstGeom prst="rect">
            <a:avLst/>
          </a:prstGeom>
        </p:spPr>
        <p:txBody>
          <a:bodyPr spcFirstLastPara="1" wrap="square" lIns="91425" tIns="45700" rIns="91425" bIns="45700" anchor="ctr" anchorCtr="0">
            <a:normAutofit/>
          </a:bodyPr>
          <a:lstStyle/>
          <a:p>
            <a:pPr marL="0" lvl="0" indent="0" algn="ctr" rtl="0">
              <a:spcBef>
                <a:spcPts val="0"/>
              </a:spcBef>
              <a:spcAft>
                <a:spcPts val="0"/>
              </a:spcAft>
              <a:buNone/>
            </a:pPr>
            <a:endParaRPr/>
          </a:p>
        </p:txBody>
      </p:sp>
      <p:sp>
        <p:nvSpPr>
          <p:cNvPr id="297" name="Google Shape;297;p46"/>
          <p:cNvSpPr txBox="1">
            <a:spLocks noGrp="1"/>
          </p:cNvSpPr>
          <p:nvPr>
            <p:ph type="body" idx="1"/>
          </p:nvPr>
        </p:nvSpPr>
        <p:spPr>
          <a:xfrm>
            <a:off x="457200" y="1600200"/>
            <a:ext cx="8229600" cy="4526100"/>
          </a:xfrm>
          <a:prstGeom prst="rect">
            <a:avLst/>
          </a:prstGeom>
        </p:spPr>
        <p:txBody>
          <a:bodyPr spcFirstLastPara="1" wrap="square" lIns="91425" tIns="45700" rIns="91425" bIns="45700" anchor="t" anchorCtr="0">
            <a:normAutofit/>
          </a:bodyPr>
          <a:lstStyle/>
          <a:p>
            <a:pPr marL="0" lvl="0" indent="0" algn="l" rtl="0">
              <a:spcBef>
                <a:spcPts val="360"/>
              </a:spcBef>
              <a:spcAft>
                <a:spcPts val="0"/>
              </a:spcAft>
              <a:buNone/>
            </a:pPr>
            <a:endParaRPr/>
          </a:p>
        </p:txBody>
      </p:sp>
      <p:sp>
        <p:nvSpPr>
          <p:cNvPr id="298" name="Google Shape;298;p46"/>
          <p:cNvSpPr txBox="1">
            <a:spLocks noGrp="1"/>
          </p:cNvSpPr>
          <p:nvPr>
            <p:ph type="sldNum" idx="12"/>
          </p:nvPr>
        </p:nvSpPr>
        <p:spPr>
          <a:xfrm>
            <a:off x="6553200" y="6356350"/>
            <a:ext cx="2133600" cy="365100"/>
          </a:xfrm>
          <a:prstGeom prst="rect">
            <a:avLst/>
          </a:prstGeom>
        </p:spPr>
        <p:txBody>
          <a:bodyPr spcFirstLastPara="1" wrap="square" lIns="91425" tIns="45700" rIns="91425" bIns="45700" anchor="ctr" anchorCtr="0">
            <a:normAutofit/>
          </a:bodyPr>
          <a:lstStyle/>
          <a:p>
            <a:pPr marL="0" lvl="0" indent="0" algn="r" rtl="0">
              <a:spcBef>
                <a:spcPts val="0"/>
              </a:spcBef>
              <a:spcAft>
                <a:spcPts val="0"/>
              </a:spcAft>
              <a:buClr>
                <a:srgbClr val="000000"/>
              </a:buClr>
              <a:buSzPts val="1000"/>
              <a:buFont typeface="Arial"/>
              <a:buNone/>
            </a:pPr>
            <a:fld id="{00000000-1234-1234-1234-123412341234}" type="slidenum">
              <a:rPr lang="en-US"/>
              <a:t>32</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92"/>
        <p:cNvGrpSpPr/>
        <p:nvPr/>
      </p:nvGrpSpPr>
      <p:grpSpPr>
        <a:xfrm>
          <a:off x="0" y="0"/>
          <a:ext cx="0" cy="0"/>
          <a:chOff x="0" y="0"/>
          <a:chExt cx="0" cy="0"/>
        </a:xfrm>
      </p:grpSpPr>
      <p:sp>
        <p:nvSpPr>
          <p:cNvPr id="93" name="Google Shape;93;p18"/>
          <p:cNvSpPr txBox="1">
            <a:spLocks noGrp="1"/>
          </p:cNvSpPr>
          <p:nvPr>
            <p:ph type="title"/>
          </p:nvPr>
        </p:nvSpPr>
        <p:spPr>
          <a:xfrm>
            <a:off x="457200" y="152888"/>
            <a:ext cx="82296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dk1"/>
              </a:buClr>
              <a:buSzPts val="4400"/>
              <a:buFont typeface="Calibri"/>
              <a:buNone/>
            </a:pPr>
            <a:r>
              <a:rPr lang="en-US">
                <a:solidFill>
                  <a:srgbClr val="F3F3F3"/>
                </a:solidFill>
              </a:rPr>
              <a:t>Election: 2022-2023 Board of Directors</a:t>
            </a:r>
            <a:endParaRPr>
              <a:solidFill>
                <a:srgbClr val="F3F3F3"/>
              </a:solidFill>
            </a:endParaRPr>
          </a:p>
        </p:txBody>
      </p:sp>
      <p:graphicFrame>
        <p:nvGraphicFramePr>
          <p:cNvPr id="94" name="Google Shape;94;p18"/>
          <p:cNvGraphicFramePr/>
          <p:nvPr/>
        </p:nvGraphicFramePr>
        <p:xfrm>
          <a:off x="864476" y="1087400"/>
          <a:ext cx="3000000" cy="3000000"/>
        </p:xfrm>
        <a:graphic>
          <a:graphicData uri="http://schemas.openxmlformats.org/drawingml/2006/table">
            <a:tbl>
              <a:tblPr>
                <a:noFill/>
                <a:tableStyleId>{6A85476A-1BB4-4106-ABB1-3C4AB795B5BE}</a:tableStyleId>
              </a:tblPr>
              <a:tblGrid>
                <a:gridCol w="2804225">
                  <a:extLst>
                    <a:ext uri="{9D8B030D-6E8A-4147-A177-3AD203B41FA5}">
                      <a16:colId xmlns:a16="http://schemas.microsoft.com/office/drawing/2014/main" val="20000"/>
                    </a:ext>
                  </a:extLst>
                </a:gridCol>
                <a:gridCol w="2372825">
                  <a:extLst>
                    <a:ext uri="{9D8B030D-6E8A-4147-A177-3AD203B41FA5}">
                      <a16:colId xmlns:a16="http://schemas.microsoft.com/office/drawing/2014/main" val="20001"/>
                    </a:ext>
                  </a:extLst>
                </a:gridCol>
                <a:gridCol w="2238000">
                  <a:extLst>
                    <a:ext uri="{9D8B030D-6E8A-4147-A177-3AD203B41FA5}">
                      <a16:colId xmlns:a16="http://schemas.microsoft.com/office/drawing/2014/main" val="20002"/>
                    </a:ext>
                  </a:extLst>
                </a:gridCol>
              </a:tblGrid>
              <a:tr h="473000">
                <a:tc>
                  <a:txBody>
                    <a:bodyPr/>
                    <a:lstStyle/>
                    <a:p>
                      <a:pPr marL="0" marR="0" lvl="0" indent="0" algn="ctr" rtl="0">
                        <a:lnSpc>
                          <a:spcPct val="100000"/>
                        </a:lnSpc>
                        <a:spcBef>
                          <a:spcPts val="0"/>
                        </a:spcBef>
                        <a:spcAft>
                          <a:spcPts val="0"/>
                        </a:spcAft>
                        <a:buClr>
                          <a:schemeClr val="dk1"/>
                        </a:buClr>
                        <a:buSzPts val="1800"/>
                        <a:buFont typeface="Calibri"/>
                        <a:buNone/>
                      </a:pPr>
                      <a:r>
                        <a:rPr lang="en-US" sz="1800" b="1" u="none" strike="noStrike" cap="none"/>
                        <a:t> Office</a:t>
                      </a:r>
                      <a:endParaRPr sz="1800" b="1" i="0" u="none" strike="noStrike" cap="none">
                        <a:solidFill>
                          <a:srgbClr val="000000"/>
                        </a:solidFill>
                        <a:latin typeface="Calibri"/>
                        <a:ea typeface="Calibri"/>
                        <a:cs typeface="Calibri"/>
                        <a:sym typeface="Calibri"/>
                      </a:endParaRPr>
                    </a:p>
                  </a:txBody>
                  <a:tcPr marL="7625" marR="7625" marT="7625"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a:t> Current Board</a:t>
                      </a:r>
                      <a:endParaRPr sz="1800" b="1" i="0" u="none" strike="noStrike" cap="none">
                        <a:solidFill>
                          <a:srgbClr val="000000"/>
                        </a:solidFill>
                        <a:latin typeface="Calibri"/>
                        <a:ea typeface="Calibri"/>
                        <a:cs typeface="Calibri"/>
                        <a:sym typeface="Calibri"/>
                      </a:endParaRPr>
                    </a:p>
                  </a:txBody>
                  <a:tcPr marL="7625" marR="7625" marT="7625"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a:t> Proposed Board</a:t>
                      </a:r>
                      <a:endParaRPr sz="1800" b="1" i="0" u="none" strike="noStrike" cap="none">
                        <a:solidFill>
                          <a:srgbClr val="000000"/>
                        </a:solidFill>
                        <a:latin typeface="Calibri"/>
                        <a:ea typeface="Calibri"/>
                        <a:cs typeface="Calibri"/>
                        <a:sym typeface="Calibri"/>
                      </a:endParaRPr>
                    </a:p>
                  </a:txBody>
                  <a:tcPr marL="7625" marR="7625" marT="7625"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555775">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a:t> President(1+1)</a:t>
                      </a:r>
                      <a:endParaRPr sz="1800" b="0" i="0" u="none" strike="noStrike" cap="none">
                        <a:solidFill>
                          <a:srgbClr val="3E231A"/>
                        </a:solidFill>
                        <a:latin typeface="Calibri"/>
                        <a:ea typeface="Calibri"/>
                        <a:cs typeface="Calibri"/>
                        <a:sym typeface="Calibri"/>
                      </a:endParaRPr>
                    </a:p>
                  </a:txBody>
                  <a:tcPr marL="7625" marR="7625" marT="7625"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a:t> Kathy Mora</a:t>
                      </a:r>
                      <a:r>
                        <a:rPr lang="en-US" sz="1800"/>
                        <a:t>n(0)</a:t>
                      </a:r>
                      <a:endParaRPr sz="1800" b="0" i="0" u="none" strike="noStrike" cap="none">
                        <a:solidFill>
                          <a:srgbClr val="000000"/>
                        </a:solidFill>
                        <a:latin typeface="Calibri"/>
                        <a:ea typeface="Calibri"/>
                        <a:cs typeface="Calibri"/>
                        <a:sym typeface="Calibri"/>
                      </a:endParaRPr>
                    </a:p>
                  </a:txBody>
                  <a:tcPr marL="7625" marR="7625" marT="7625"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800"/>
                        <a:buFont typeface="Calibri"/>
                        <a:buNone/>
                      </a:pPr>
                      <a:r>
                        <a:rPr lang="en-US" sz="1800" b="1">
                          <a:solidFill>
                            <a:srgbClr val="000000"/>
                          </a:solidFill>
                          <a:highlight>
                            <a:srgbClr val="FFFF00"/>
                          </a:highlight>
                        </a:rPr>
                        <a:t>Kathy Moran</a:t>
                      </a:r>
                      <a:endParaRPr sz="1800" b="1" i="0" u="none" strike="noStrike" cap="none">
                        <a:solidFill>
                          <a:srgbClr val="000000"/>
                        </a:solidFill>
                        <a:highlight>
                          <a:srgbClr val="FFFF00"/>
                        </a:highlight>
                        <a:latin typeface="Calibri"/>
                        <a:ea typeface="Calibri"/>
                        <a:cs typeface="Calibri"/>
                        <a:sym typeface="Calibri"/>
                      </a:endParaRPr>
                    </a:p>
                  </a:txBody>
                  <a:tcPr marL="7625" marR="7625" marT="7625"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437525">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a:t> Vice President(1+1)</a:t>
                      </a:r>
                      <a:endParaRPr sz="1800" b="0" i="0" u="none" strike="noStrike" cap="none">
                        <a:solidFill>
                          <a:srgbClr val="3E231A"/>
                        </a:solidFill>
                        <a:latin typeface="Calibri"/>
                        <a:ea typeface="Calibri"/>
                        <a:cs typeface="Calibri"/>
                        <a:sym typeface="Calibri"/>
                      </a:endParaRPr>
                    </a:p>
                  </a:txBody>
                  <a:tcPr marL="7625" marR="7625" marT="7625"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800"/>
                        <a:buFont typeface="Calibri"/>
                        <a:buNone/>
                      </a:pPr>
                      <a:endParaRPr sz="1800" b="0" i="0" u="none" strike="noStrike" cap="none">
                        <a:solidFill>
                          <a:srgbClr val="000000"/>
                        </a:solidFill>
                        <a:latin typeface="Calibri"/>
                        <a:ea typeface="Calibri"/>
                        <a:cs typeface="Calibri"/>
                        <a:sym typeface="Calibri"/>
                      </a:endParaRPr>
                    </a:p>
                  </a:txBody>
                  <a:tcPr marL="7625" marR="7625" marT="7625"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endParaRPr sz="1800" b="1" i="0" u="none" strike="noStrike" cap="none">
                        <a:solidFill>
                          <a:srgbClr val="981800"/>
                        </a:solidFill>
                        <a:highlight>
                          <a:srgbClr val="FFFF00"/>
                        </a:highlight>
                        <a:latin typeface="Calibri"/>
                        <a:ea typeface="Calibri"/>
                        <a:cs typeface="Calibri"/>
                        <a:sym typeface="Calibri"/>
                      </a:endParaRPr>
                    </a:p>
                  </a:txBody>
                  <a:tcPr marL="7625" marR="7625" marT="7625"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473000">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a:t> Secretary/Treasurer(1+1)</a:t>
                      </a:r>
                      <a:endParaRPr sz="1800" b="0" i="0" u="none" strike="noStrike" cap="none">
                        <a:solidFill>
                          <a:srgbClr val="3E231A"/>
                        </a:solidFill>
                        <a:latin typeface="Calibri"/>
                        <a:ea typeface="Calibri"/>
                        <a:cs typeface="Calibri"/>
                        <a:sym typeface="Calibri"/>
                      </a:endParaRPr>
                    </a:p>
                  </a:txBody>
                  <a:tcPr marL="7625" marR="7625" marT="7625"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a:t> Brigitte Delisa(0)</a:t>
                      </a:r>
                      <a:endParaRPr sz="1800" b="0" i="0" u="none" strike="noStrike" cap="none">
                        <a:solidFill>
                          <a:srgbClr val="000000"/>
                        </a:solidFill>
                        <a:latin typeface="Calibri"/>
                        <a:ea typeface="Calibri"/>
                        <a:cs typeface="Calibri"/>
                        <a:sym typeface="Calibri"/>
                      </a:endParaRPr>
                    </a:p>
                  </a:txBody>
                  <a:tcPr marL="7625" marR="7625" marT="7625"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a:solidFill>
                            <a:srgbClr val="000000"/>
                          </a:solidFill>
                          <a:highlight>
                            <a:srgbClr val="FFFF00"/>
                          </a:highlight>
                        </a:rPr>
                        <a:t>Brigitte Delisa</a:t>
                      </a:r>
                      <a:endParaRPr sz="1800" b="1" i="0" u="none" strike="noStrike" cap="none">
                        <a:solidFill>
                          <a:srgbClr val="000000"/>
                        </a:solidFill>
                        <a:highlight>
                          <a:srgbClr val="FFFF00"/>
                        </a:highlight>
                        <a:latin typeface="Calibri"/>
                        <a:ea typeface="Calibri"/>
                        <a:cs typeface="Calibri"/>
                        <a:sym typeface="Calibri"/>
                      </a:endParaRPr>
                    </a:p>
                  </a:txBody>
                  <a:tcPr marL="7625" marR="7625" marT="7625"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r h="437525">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a:t> Director-at-Large 1(</a:t>
                      </a:r>
                      <a:r>
                        <a:rPr lang="en-US" sz="1800"/>
                        <a:t>2+)</a:t>
                      </a:r>
                      <a:endParaRPr sz="1800" b="0" i="0" u="none" strike="noStrike" cap="none">
                        <a:solidFill>
                          <a:srgbClr val="3E231A"/>
                        </a:solidFill>
                        <a:latin typeface="Calibri"/>
                        <a:ea typeface="Calibri"/>
                        <a:cs typeface="Calibri"/>
                        <a:sym typeface="Calibri"/>
                      </a:endParaRPr>
                    </a:p>
                  </a:txBody>
                  <a:tcPr marL="7625" marR="7625" marT="7625"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a:t>Kevan Davidson (1)</a:t>
                      </a:r>
                      <a:endParaRPr sz="1800" b="0" i="0" u="none" strike="noStrike" cap="none">
                        <a:solidFill>
                          <a:srgbClr val="000000"/>
                        </a:solidFill>
                        <a:latin typeface="Calibri"/>
                        <a:ea typeface="Calibri"/>
                        <a:cs typeface="Calibri"/>
                        <a:sym typeface="Calibri"/>
                      </a:endParaRPr>
                    </a:p>
                  </a:txBody>
                  <a:tcPr marL="7625" marR="7625" marT="7625"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800"/>
                        <a:buFont typeface="Calibri"/>
                        <a:buNone/>
                      </a:pPr>
                      <a:endParaRPr sz="1400" u="none" strike="noStrike" cap="none"/>
                    </a:p>
                  </a:txBody>
                  <a:tcPr marL="7625" marR="7625" marT="7625"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4"/>
                  </a:ext>
                </a:extLst>
              </a:tr>
              <a:tr h="437525">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a:t> Director-at-Large 2(2+)</a:t>
                      </a:r>
                      <a:endParaRPr sz="1800" b="0" i="0" u="none" strike="noStrike" cap="none">
                        <a:solidFill>
                          <a:srgbClr val="3E231A"/>
                        </a:solidFill>
                        <a:latin typeface="Calibri"/>
                        <a:ea typeface="Calibri"/>
                        <a:cs typeface="Calibri"/>
                        <a:sym typeface="Calibri"/>
                      </a:endParaRPr>
                    </a:p>
                  </a:txBody>
                  <a:tcPr marL="7625" marR="7625" marT="7625"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a:t> Chip Sproul(0)</a:t>
                      </a:r>
                      <a:endParaRPr sz="1800" b="0" i="0" u="none" strike="noStrike" cap="none">
                        <a:solidFill>
                          <a:srgbClr val="000000"/>
                        </a:solidFill>
                        <a:latin typeface="Calibri"/>
                        <a:ea typeface="Calibri"/>
                        <a:cs typeface="Calibri"/>
                        <a:sym typeface="Calibri"/>
                      </a:endParaRPr>
                    </a:p>
                  </a:txBody>
                  <a:tcPr marL="7625" marR="7625" marT="7625"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a:solidFill>
                            <a:srgbClr val="3E231A"/>
                          </a:solidFill>
                          <a:highlight>
                            <a:schemeClr val="accent6"/>
                          </a:highlight>
                        </a:rPr>
                        <a:t>Trevor Igel</a:t>
                      </a:r>
                      <a:endParaRPr sz="1800" b="1" i="0" u="none" strike="noStrike" cap="none">
                        <a:solidFill>
                          <a:srgbClr val="3E231A"/>
                        </a:solidFill>
                        <a:highlight>
                          <a:schemeClr val="accent6"/>
                        </a:highlight>
                      </a:endParaRPr>
                    </a:p>
                  </a:txBody>
                  <a:tcPr marL="7625" marR="7625" marT="7625"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5"/>
                  </a:ext>
                </a:extLst>
              </a:tr>
              <a:tr h="437525">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a:t> Director-at-Large 3(2+)</a:t>
                      </a:r>
                      <a:endParaRPr sz="1800" b="0" i="0" u="none" strike="noStrike" cap="none">
                        <a:solidFill>
                          <a:srgbClr val="3E231A"/>
                        </a:solidFill>
                        <a:latin typeface="Calibri"/>
                        <a:ea typeface="Calibri"/>
                        <a:cs typeface="Calibri"/>
                        <a:sym typeface="Calibri"/>
                      </a:endParaRPr>
                    </a:p>
                  </a:txBody>
                  <a:tcPr marL="7625" marR="7625" marT="7625"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a:t> Keith Pearson(1)</a:t>
                      </a:r>
                      <a:endParaRPr sz="1800" b="0" i="0" u="none" strike="noStrike" cap="none">
                        <a:solidFill>
                          <a:srgbClr val="000000"/>
                        </a:solidFill>
                        <a:latin typeface="Calibri"/>
                        <a:ea typeface="Calibri"/>
                        <a:cs typeface="Calibri"/>
                        <a:sym typeface="Calibri"/>
                      </a:endParaRPr>
                    </a:p>
                  </a:txBody>
                  <a:tcPr marL="7625" marR="7625" marT="7625"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a:txBody>
                  <a:tcPr marL="7625" marR="7625" marT="7625"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6"/>
                  </a:ext>
                </a:extLst>
              </a:tr>
              <a:tr h="437525">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a:t> Director-at-Large 4(2+)</a:t>
                      </a:r>
                      <a:endParaRPr sz="1800" b="0" i="0" u="none" strike="noStrike" cap="none">
                        <a:solidFill>
                          <a:srgbClr val="3E231A"/>
                        </a:solidFill>
                        <a:latin typeface="Calibri"/>
                        <a:ea typeface="Calibri"/>
                        <a:cs typeface="Calibri"/>
                        <a:sym typeface="Calibri"/>
                      </a:endParaRPr>
                    </a:p>
                  </a:txBody>
                  <a:tcPr marL="7625" marR="7625" marT="7625"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a:t>Dan Turk(1)</a:t>
                      </a:r>
                      <a:endParaRPr sz="1800" b="0" i="0" u="none" strike="noStrike" cap="none">
                        <a:solidFill>
                          <a:srgbClr val="000000"/>
                        </a:solidFill>
                        <a:latin typeface="Calibri"/>
                        <a:ea typeface="Calibri"/>
                        <a:cs typeface="Calibri"/>
                        <a:sym typeface="Calibri"/>
                      </a:endParaRPr>
                    </a:p>
                  </a:txBody>
                  <a:tcPr marL="7625" marR="7625" marT="7625"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endParaRPr sz="1400" u="none" strike="noStrike" cap="none"/>
                    </a:p>
                  </a:txBody>
                  <a:tcPr marL="7625" marR="7625" marT="7625"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7"/>
                  </a:ext>
                </a:extLst>
              </a:tr>
              <a:tr h="425375">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a:t> Director-at-Large 5(2+)</a:t>
                      </a:r>
                      <a:endParaRPr sz="1800" b="0" i="0" u="none" strike="noStrike" cap="none">
                        <a:solidFill>
                          <a:srgbClr val="3E231A"/>
                        </a:solidFill>
                        <a:latin typeface="Calibri"/>
                        <a:ea typeface="Calibri"/>
                        <a:cs typeface="Calibri"/>
                        <a:sym typeface="Calibri"/>
                      </a:endParaRPr>
                    </a:p>
                  </a:txBody>
                  <a:tcPr marL="7625" marR="7625" marT="7625"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800"/>
                        <a:buFont typeface="Calibri"/>
                        <a:buNone/>
                      </a:pPr>
                      <a:r>
                        <a:rPr lang="en-US" sz="1800" u="none" strike="noStrike" cap="none"/>
                        <a:t> </a:t>
                      </a:r>
                      <a:r>
                        <a:rPr lang="en-US" sz="1800" b="1">
                          <a:highlight>
                            <a:srgbClr val="FFFF00"/>
                          </a:highlight>
                        </a:rPr>
                        <a:t>Susan Johnston</a:t>
                      </a:r>
                      <a:endParaRPr sz="1800">
                        <a:solidFill>
                          <a:srgbClr val="3E231A"/>
                        </a:solidFill>
                      </a:endParaRPr>
                    </a:p>
                    <a:p>
                      <a:pPr marL="0" marR="0" lvl="0" indent="0" algn="ctr" rtl="0">
                        <a:lnSpc>
                          <a:spcPct val="100000"/>
                        </a:lnSpc>
                        <a:spcBef>
                          <a:spcPts val="0"/>
                        </a:spcBef>
                        <a:spcAft>
                          <a:spcPts val="0"/>
                        </a:spcAft>
                        <a:buClr>
                          <a:schemeClr val="dk1"/>
                        </a:buClr>
                        <a:buSzPts val="1800"/>
                        <a:buFont typeface="Calibri"/>
                        <a:buNone/>
                      </a:pPr>
                      <a:r>
                        <a:rPr lang="en-US" sz="1800"/>
                        <a:t>(filling Paul D’s term)</a:t>
                      </a:r>
                      <a:endParaRPr sz="1800"/>
                    </a:p>
                  </a:txBody>
                  <a:tcPr marL="7625" marR="7625" marT="7625"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a:txBody>
                  <a:tcPr marL="7625" marR="7625" marT="7625"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8"/>
                  </a:ext>
                </a:extLst>
              </a:tr>
              <a:tr h="437525">
                <a:tc>
                  <a:txBody>
                    <a:bodyPr/>
                    <a:lstStyle/>
                    <a:p>
                      <a:pPr marL="0" marR="0" lvl="0" indent="0" algn="ctr" rtl="0">
                        <a:lnSpc>
                          <a:spcPct val="100000"/>
                        </a:lnSpc>
                        <a:spcBef>
                          <a:spcPts val="0"/>
                        </a:spcBef>
                        <a:spcAft>
                          <a:spcPts val="0"/>
                        </a:spcAft>
                        <a:buClr>
                          <a:srgbClr val="000000"/>
                        </a:buClr>
                        <a:buSzPts val="1800"/>
                        <a:buFont typeface="Arial"/>
                        <a:buNone/>
                      </a:pPr>
                      <a:r>
                        <a:rPr lang="en-US" sz="1800" u="none" strike="noStrike" cap="none"/>
                        <a:t> Past President - Ex Officio</a:t>
                      </a:r>
                      <a:endParaRPr sz="1800" b="0" i="0" u="none" strike="noStrike" cap="none">
                        <a:solidFill>
                          <a:srgbClr val="3E231A"/>
                        </a:solidFill>
                        <a:latin typeface="Calibri"/>
                        <a:ea typeface="Calibri"/>
                        <a:cs typeface="Calibri"/>
                        <a:sym typeface="Calibri"/>
                      </a:endParaRPr>
                    </a:p>
                  </a:txBody>
                  <a:tcPr marL="7625" marR="7625" marT="7625"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a:solidFill>
                            <a:srgbClr val="3E231A"/>
                          </a:solidFill>
                        </a:rPr>
                        <a:t>Josh Leeds</a:t>
                      </a:r>
                      <a:endParaRPr sz="1800" b="0" i="0" u="none" strike="noStrike" cap="none">
                        <a:solidFill>
                          <a:srgbClr val="3E231A"/>
                        </a:solidFill>
                        <a:latin typeface="Calibri"/>
                        <a:ea typeface="Calibri"/>
                        <a:cs typeface="Calibri"/>
                        <a:sym typeface="Calibri"/>
                      </a:endParaRPr>
                    </a:p>
                  </a:txBody>
                  <a:tcPr marL="7625" marR="7625" marT="7625"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800"/>
                        <a:buFont typeface="Calibri"/>
                        <a:buNone/>
                      </a:pPr>
                      <a:r>
                        <a:rPr lang="en-US" sz="1800" u="none" strike="noStrike" cap="none"/>
                        <a:t> </a:t>
                      </a:r>
                      <a:endParaRPr sz="1800" b="0" i="0" u="none" strike="noStrike" cap="none">
                        <a:solidFill>
                          <a:srgbClr val="000000"/>
                        </a:solidFill>
                        <a:latin typeface="Calibri"/>
                        <a:ea typeface="Calibri"/>
                        <a:cs typeface="Calibri"/>
                        <a:sym typeface="Calibri"/>
                      </a:endParaRPr>
                    </a:p>
                  </a:txBody>
                  <a:tcPr marL="7625" marR="7625" marT="7625"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9"/>
                  </a:ext>
                </a:extLst>
              </a:tr>
            </a:tbl>
          </a:graphicData>
        </a:graphic>
      </p:graphicFrame>
      <p:sp>
        <p:nvSpPr>
          <p:cNvPr id="95" name="Google Shape;95;p1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rm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US">
                <a:solidFill>
                  <a:schemeClr val="dk2"/>
                </a:solidFill>
              </a:rPr>
              <a:t>4</a:t>
            </a:fld>
            <a:endParaRPr>
              <a:solidFill>
                <a:schemeClr val="dk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00"/>
        <p:cNvGrpSpPr/>
        <p:nvPr/>
      </p:nvGrpSpPr>
      <p:grpSpPr>
        <a:xfrm>
          <a:off x="0" y="0"/>
          <a:ext cx="0" cy="0"/>
          <a:chOff x="0" y="0"/>
          <a:chExt cx="0" cy="0"/>
        </a:xfrm>
      </p:grpSpPr>
      <p:sp>
        <p:nvSpPr>
          <p:cNvPr id="101" name="Google Shape;101;p1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dk1"/>
              </a:buClr>
              <a:buSzPts val="4400"/>
              <a:buFont typeface="Calibri"/>
              <a:buNone/>
            </a:pPr>
            <a:r>
              <a:rPr lang="en-US">
                <a:solidFill>
                  <a:srgbClr val="FFFFFF"/>
                </a:solidFill>
              </a:rPr>
              <a:t> Community Wildfire Protection</a:t>
            </a:r>
            <a:endParaRPr>
              <a:solidFill>
                <a:srgbClr val="FFFFFF"/>
              </a:solidFill>
            </a:endParaRPr>
          </a:p>
        </p:txBody>
      </p:sp>
      <p:sp>
        <p:nvSpPr>
          <p:cNvPr id="102" name="Google Shape;102;p19"/>
          <p:cNvSpPr txBox="1">
            <a:spLocks noGrp="1"/>
          </p:cNvSpPr>
          <p:nvPr>
            <p:ph type="body" idx="1"/>
          </p:nvPr>
        </p:nvSpPr>
        <p:spPr>
          <a:xfrm>
            <a:off x="350400" y="1174175"/>
            <a:ext cx="8443200" cy="4811400"/>
          </a:xfrm>
          <a:prstGeom prst="rect">
            <a:avLst/>
          </a:prstGeom>
          <a:noFill/>
          <a:ln>
            <a:noFill/>
          </a:ln>
        </p:spPr>
        <p:txBody>
          <a:bodyPr spcFirstLastPara="1" wrap="square" lIns="91425" tIns="45700" rIns="91425" bIns="45700" anchor="t" anchorCtr="0">
            <a:normAutofit fontScale="25000" lnSpcReduction="20000"/>
          </a:bodyPr>
          <a:lstStyle/>
          <a:p>
            <a:pPr marL="0" lvl="0" indent="0" algn="l" rtl="0">
              <a:lnSpc>
                <a:spcPct val="115000"/>
              </a:lnSpc>
              <a:spcBef>
                <a:spcPts val="0"/>
              </a:spcBef>
              <a:spcAft>
                <a:spcPts val="0"/>
              </a:spcAft>
              <a:buClr>
                <a:schemeClr val="dk1"/>
              </a:buClr>
              <a:buSzPct val="100000"/>
              <a:buNone/>
            </a:pPr>
            <a:r>
              <a:rPr lang="en-US" sz="5100">
                <a:solidFill>
                  <a:srgbClr val="FFFFFF"/>
                </a:solidFill>
              </a:rPr>
              <a:t>	</a:t>
            </a:r>
            <a:endParaRPr sz="5100">
              <a:solidFill>
                <a:srgbClr val="FFFFFF"/>
              </a:solidFill>
            </a:endParaRPr>
          </a:p>
          <a:p>
            <a:pPr marL="0" lvl="0" indent="0" algn="l" rtl="0">
              <a:lnSpc>
                <a:spcPct val="115000"/>
              </a:lnSpc>
              <a:spcBef>
                <a:spcPts val="0"/>
              </a:spcBef>
              <a:spcAft>
                <a:spcPts val="0"/>
              </a:spcAft>
              <a:buClr>
                <a:schemeClr val="dk1"/>
              </a:buClr>
              <a:buSzPct val="53125"/>
              <a:buNone/>
            </a:pPr>
            <a:r>
              <a:rPr lang="en-US" sz="9600" b="1">
                <a:solidFill>
                  <a:srgbClr val="FFFFFF"/>
                </a:solidFill>
              </a:rPr>
              <a:t>NEAREST FIRE HYDRANT MORE THAN 3 MILES AWAY!</a:t>
            </a:r>
            <a:endParaRPr sz="9600" b="1">
              <a:solidFill>
                <a:srgbClr val="FFFFFF"/>
              </a:solidFill>
            </a:endParaRPr>
          </a:p>
          <a:p>
            <a:pPr marL="0" lvl="0" indent="0" algn="l" rtl="0">
              <a:lnSpc>
                <a:spcPct val="115000"/>
              </a:lnSpc>
              <a:spcBef>
                <a:spcPts val="0"/>
              </a:spcBef>
              <a:spcAft>
                <a:spcPts val="0"/>
              </a:spcAft>
              <a:buClr>
                <a:schemeClr val="dk1"/>
              </a:buClr>
              <a:buSzPct val="53125"/>
              <a:buNone/>
            </a:pPr>
            <a:endParaRPr sz="9600">
              <a:solidFill>
                <a:srgbClr val="FFFFFF"/>
              </a:solidFill>
            </a:endParaRPr>
          </a:p>
          <a:p>
            <a:pPr marL="0" lvl="0" indent="0" algn="l" rtl="0">
              <a:lnSpc>
                <a:spcPct val="115000"/>
              </a:lnSpc>
              <a:spcBef>
                <a:spcPts val="0"/>
              </a:spcBef>
              <a:spcAft>
                <a:spcPts val="0"/>
              </a:spcAft>
              <a:buClr>
                <a:schemeClr val="dk1"/>
              </a:buClr>
              <a:buSzPct val="53125"/>
              <a:buNone/>
            </a:pPr>
            <a:r>
              <a:rPr lang="en-US" sz="9600">
                <a:solidFill>
                  <a:srgbClr val="FFFFFF"/>
                </a:solidFill>
              </a:rPr>
              <a:t>     Contact Estes Valley Fire Marshal (970-577-0900)</a:t>
            </a:r>
            <a:endParaRPr>
              <a:solidFill>
                <a:srgbClr val="FFFFFF"/>
              </a:solidFill>
            </a:endParaRPr>
          </a:p>
          <a:p>
            <a:pPr marL="0" lvl="0" indent="0" algn="l" rtl="0">
              <a:lnSpc>
                <a:spcPct val="115000"/>
              </a:lnSpc>
              <a:spcBef>
                <a:spcPts val="480"/>
              </a:spcBef>
              <a:spcAft>
                <a:spcPts val="0"/>
              </a:spcAft>
              <a:buClr>
                <a:schemeClr val="dk1"/>
              </a:buClr>
              <a:buSzPct val="100000"/>
              <a:buNone/>
            </a:pPr>
            <a:r>
              <a:rPr lang="en-US" sz="9600">
                <a:solidFill>
                  <a:srgbClr val="FFFFFF"/>
                </a:solidFill>
              </a:rPr>
              <a:t>	for your FREE home and property Firewise inspection </a:t>
            </a:r>
            <a:endParaRPr>
              <a:solidFill>
                <a:srgbClr val="FFFFFF"/>
              </a:solidFill>
            </a:endParaRPr>
          </a:p>
          <a:p>
            <a:pPr marL="0" lvl="0" indent="0" algn="l" rtl="0">
              <a:lnSpc>
                <a:spcPct val="115000"/>
              </a:lnSpc>
              <a:spcBef>
                <a:spcPts val="370"/>
              </a:spcBef>
              <a:spcAft>
                <a:spcPts val="0"/>
              </a:spcAft>
              <a:buClr>
                <a:schemeClr val="dk1"/>
              </a:buClr>
              <a:buSzPct val="100000"/>
              <a:buNone/>
            </a:pPr>
            <a:endParaRPr sz="7400">
              <a:solidFill>
                <a:srgbClr val="FFFFFF"/>
              </a:solidFill>
            </a:endParaRPr>
          </a:p>
          <a:p>
            <a:pPr marL="0" lvl="0" indent="0" algn="l" rtl="0">
              <a:lnSpc>
                <a:spcPct val="115000"/>
              </a:lnSpc>
              <a:spcBef>
                <a:spcPts val="480"/>
              </a:spcBef>
              <a:spcAft>
                <a:spcPts val="0"/>
              </a:spcAft>
              <a:buClr>
                <a:schemeClr val="dk1"/>
              </a:buClr>
              <a:buSzPct val="100000"/>
              <a:buNone/>
            </a:pPr>
            <a:r>
              <a:rPr lang="en-US" sz="7400">
                <a:solidFill>
                  <a:srgbClr val="FFFFFF"/>
                </a:solidFill>
              </a:rPr>
              <a:t>	</a:t>
            </a:r>
            <a:r>
              <a:rPr lang="en-US" sz="9600">
                <a:solidFill>
                  <a:srgbClr val="FFFFFF"/>
                </a:solidFill>
              </a:rPr>
              <a:t>Working Smoke Alarms and CO Sensors</a:t>
            </a:r>
            <a:endParaRPr>
              <a:solidFill>
                <a:srgbClr val="FFFFFF"/>
              </a:solidFill>
            </a:endParaRPr>
          </a:p>
          <a:p>
            <a:pPr marL="0" lvl="0" indent="0" algn="l" rtl="0">
              <a:lnSpc>
                <a:spcPct val="115000"/>
              </a:lnSpc>
              <a:spcBef>
                <a:spcPts val="370"/>
              </a:spcBef>
              <a:spcAft>
                <a:spcPts val="0"/>
              </a:spcAft>
              <a:buClr>
                <a:schemeClr val="dk1"/>
              </a:buClr>
              <a:buSzPct val="100000"/>
              <a:buNone/>
            </a:pPr>
            <a:endParaRPr sz="7400">
              <a:solidFill>
                <a:srgbClr val="FFFFFF"/>
              </a:solidFill>
            </a:endParaRPr>
          </a:p>
          <a:p>
            <a:pPr marL="0" lvl="0" indent="0" algn="l" rtl="0">
              <a:lnSpc>
                <a:spcPct val="115000"/>
              </a:lnSpc>
              <a:spcBef>
                <a:spcPts val="480"/>
              </a:spcBef>
              <a:spcAft>
                <a:spcPts val="0"/>
              </a:spcAft>
              <a:buClr>
                <a:schemeClr val="dk1"/>
              </a:buClr>
              <a:buSzPct val="100000"/>
              <a:buNone/>
            </a:pPr>
            <a:r>
              <a:rPr lang="en-US" sz="7400">
                <a:solidFill>
                  <a:srgbClr val="FFFFFF"/>
                </a:solidFill>
              </a:rPr>
              <a:t>  	</a:t>
            </a:r>
            <a:r>
              <a:rPr lang="en-US" sz="9600">
                <a:solidFill>
                  <a:srgbClr val="FFFFFF"/>
                </a:solidFill>
              </a:rPr>
              <a:t>Keep roads open </a:t>
            </a:r>
            <a:endParaRPr>
              <a:solidFill>
                <a:srgbClr val="FFFFFF"/>
              </a:solidFill>
            </a:endParaRPr>
          </a:p>
          <a:p>
            <a:pPr marL="0" lvl="0" indent="0" algn="l" rtl="0">
              <a:lnSpc>
                <a:spcPct val="115000"/>
              </a:lnSpc>
              <a:spcBef>
                <a:spcPts val="370"/>
              </a:spcBef>
              <a:spcAft>
                <a:spcPts val="0"/>
              </a:spcAft>
              <a:buClr>
                <a:schemeClr val="dk1"/>
              </a:buClr>
              <a:buSzPct val="100000"/>
              <a:buNone/>
            </a:pPr>
            <a:endParaRPr sz="7400">
              <a:solidFill>
                <a:srgbClr val="FFFFFF"/>
              </a:solidFill>
            </a:endParaRPr>
          </a:p>
          <a:p>
            <a:pPr marL="0" lvl="0" indent="0" algn="l" rtl="0">
              <a:lnSpc>
                <a:spcPct val="115000"/>
              </a:lnSpc>
              <a:spcBef>
                <a:spcPts val="480"/>
              </a:spcBef>
              <a:spcAft>
                <a:spcPts val="0"/>
              </a:spcAft>
              <a:buClr>
                <a:schemeClr val="dk1"/>
              </a:buClr>
              <a:buSzPct val="77083"/>
              <a:buNone/>
            </a:pPr>
            <a:r>
              <a:rPr lang="en-US" sz="9600" b="1">
                <a:solidFill>
                  <a:srgbClr val="FFFFFF"/>
                </a:solidFill>
              </a:rPr>
              <a:t>Follow Estes Valley Fire Protection at estesvalleyfire.org</a:t>
            </a:r>
            <a:endParaRPr b="1">
              <a:solidFill>
                <a:srgbClr val="FFFFFF"/>
              </a:solidFill>
            </a:endParaRPr>
          </a:p>
          <a:p>
            <a:pPr marL="0" lvl="0" indent="0" algn="l" rtl="0">
              <a:lnSpc>
                <a:spcPct val="115000"/>
              </a:lnSpc>
              <a:spcBef>
                <a:spcPts val="255"/>
              </a:spcBef>
              <a:spcAft>
                <a:spcPts val="0"/>
              </a:spcAft>
              <a:buClr>
                <a:schemeClr val="dk1"/>
              </a:buClr>
              <a:buSzPct val="100000"/>
              <a:buNone/>
            </a:pPr>
            <a:endParaRPr sz="5100">
              <a:solidFill>
                <a:srgbClr val="FFFFFF"/>
              </a:solidFill>
            </a:endParaRPr>
          </a:p>
          <a:p>
            <a:pPr marL="0" lvl="0" indent="0" algn="l" rtl="0">
              <a:lnSpc>
                <a:spcPct val="115000"/>
              </a:lnSpc>
              <a:spcBef>
                <a:spcPts val="255"/>
              </a:spcBef>
              <a:spcAft>
                <a:spcPts val="0"/>
              </a:spcAft>
              <a:buClr>
                <a:schemeClr val="dk1"/>
              </a:buClr>
              <a:buSzPct val="100000"/>
              <a:buNone/>
            </a:pPr>
            <a:endParaRPr sz="5100">
              <a:solidFill>
                <a:srgbClr val="FFFFFF"/>
              </a:solidFill>
            </a:endParaRPr>
          </a:p>
          <a:p>
            <a:pPr marL="0" lvl="0" indent="0" algn="ctr" rtl="0">
              <a:lnSpc>
                <a:spcPct val="115000"/>
              </a:lnSpc>
              <a:spcBef>
                <a:spcPts val="560"/>
              </a:spcBef>
              <a:spcAft>
                <a:spcPts val="0"/>
              </a:spcAft>
              <a:buClr>
                <a:schemeClr val="dk1"/>
              </a:buClr>
              <a:buSzPct val="100000"/>
              <a:buNone/>
            </a:pPr>
            <a:r>
              <a:rPr lang="en-US" sz="11200">
                <a:solidFill>
                  <a:srgbClr val="FFFFFF"/>
                </a:solidFill>
              </a:rPr>
              <a:t>  </a:t>
            </a:r>
            <a:r>
              <a:rPr lang="en-US" sz="11200" b="1">
                <a:solidFill>
                  <a:srgbClr val="FFFFFF"/>
                </a:solidFill>
              </a:rPr>
              <a:t>We are all in this together</a:t>
            </a:r>
            <a:endParaRPr>
              <a:solidFill>
                <a:srgbClr val="FFFFFF"/>
              </a:solidFill>
            </a:endParaRPr>
          </a:p>
          <a:p>
            <a:pPr marL="1028700" lvl="1" indent="-527050" algn="l" rtl="0">
              <a:lnSpc>
                <a:spcPct val="115000"/>
              </a:lnSpc>
              <a:spcBef>
                <a:spcPts val="140"/>
              </a:spcBef>
              <a:spcAft>
                <a:spcPts val="1200"/>
              </a:spcAft>
              <a:buClr>
                <a:schemeClr val="dk1"/>
              </a:buClr>
              <a:buSzPct val="200000"/>
              <a:buNone/>
            </a:pPr>
            <a:endParaRPr>
              <a:solidFill>
                <a:srgbClr val="FFFFFF"/>
              </a:solidFill>
            </a:endParaRPr>
          </a:p>
        </p:txBody>
      </p:sp>
      <p:sp>
        <p:nvSpPr>
          <p:cNvPr id="103" name="Google Shape;103;p1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rm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US">
                <a:solidFill>
                  <a:schemeClr val="dk2"/>
                </a:solidFill>
              </a:rPr>
              <a:t>5</a:t>
            </a:fld>
            <a:endParaRPr>
              <a:solidFill>
                <a:schemeClr val="dk2"/>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07"/>
        <p:cNvGrpSpPr/>
        <p:nvPr/>
      </p:nvGrpSpPr>
      <p:grpSpPr>
        <a:xfrm>
          <a:off x="0" y="0"/>
          <a:ext cx="0" cy="0"/>
          <a:chOff x="0" y="0"/>
          <a:chExt cx="0" cy="0"/>
        </a:xfrm>
      </p:grpSpPr>
      <p:sp>
        <p:nvSpPr>
          <p:cNvPr id="108" name="Google Shape;108;p20"/>
          <p:cNvSpPr txBox="1">
            <a:spLocks noGrp="1"/>
          </p:cNvSpPr>
          <p:nvPr>
            <p:ph type="title"/>
          </p:nvPr>
        </p:nvSpPr>
        <p:spPr>
          <a:xfrm>
            <a:off x="457200" y="274646"/>
            <a:ext cx="8229600" cy="7668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dk1"/>
              </a:buClr>
              <a:buSzPts val="4400"/>
              <a:buFont typeface="Calibri"/>
              <a:buNone/>
            </a:pPr>
            <a:r>
              <a:rPr lang="en-US">
                <a:solidFill>
                  <a:srgbClr val="FFFFFF"/>
                </a:solidFill>
              </a:rPr>
              <a:t>Community Wildfire Protection</a:t>
            </a:r>
            <a:endParaRPr>
              <a:solidFill>
                <a:srgbClr val="FFFFFF"/>
              </a:solidFill>
            </a:endParaRPr>
          </a:p>
        </p:txBody>
      </p:sp>
      <p:sp>
        <p:nvSpPr>
          <p:cNvPr id="109" name="Google Shape;109;p20"/>
          <p:cNvSpPr txBox="1">
            <a:spLocks noGrp="1"/>
          </p:cNvSpPr>
          <p:nvPr>
            <p:ph type="body" idx="1"/>
          </p:nvPr>
        </p:nvSpPr>
        <p:spPr>
          <a:xfrm>
            <a:off x="457200" y="1174175"/>
            <a:ext cx="8229600" cy="5426700"/>
          </a:xfrm>
          <a:prstGeom prst="rect">
            <a:avLst/>
          </a:prstGeom>
          <a:noFill/>
          <a:ln>
            <a:noFill/>
          </a:ln>
        </p:spPr>
        <p:txBody>
          <a:bodyPr spcFirstLastPara="1" wrap="square" lIns="91425" tIns="45700" rIns="91425" bIns="45700" anchor="t" anchorCtr="0">
            <a:normAutofit fontScale="40000" lnSpcReduction="10000"/>
          </a:bodyPr>
          <a:lstStyle/>
          <a:p>
            <a:pPr marL="0" lvl="0" indent="0" algn="l" rtl="0">
              <a:lnSpc>
                <a:spcPct val="115000"/>
              </a:lnSpc>
              <a:spcBef>
                <a:spcPts val="0"/>
              </a:spcBef>
              <a:spcAft>
                <a:spcPts val="0"/>
              </a:spcAft>
              <a:buClr>
                <a:schemeClr val="dk1"/>
              </a:buClr>
              <a:buSzPct val="35294"/>
              <a:buNone/>
            </a:pPr>
            <a:r>
              <a:rPr lang="en-US" sz="6800">
                <a:solidFill>
                  <a:srgbClr val="FFFFFF"/>
                </a:solidFill>
              </a:rPr>
              <a:t>MHPOA One Time Per Year Slash Chipping</a:t>
            </a:r>
            <a:endParaRPr sz="6800">
              <a:solidFill>
                <a:srgbClr val="FFFFFF"/>
              </a:solidFill>
            </a:endParaRPr>
          </a:p>
          <a:p>
            <a:pPr marL="1028700" lvl="1" indent="-508000" algn="l" rtl="0">
              <a:lnSpc>
                <a:spcPct val="115000"/>
              </a:lnSpc>
              <a:spcBef>
                <a:spcPts val="200"/>
              </a:spcBef>
              <a:spcAft>
                <a:spcPts val="0"/>
              </a:spcAft>
              <a:buClr>
                <a:schemeClr val="dk1"/>
              </a:buClr>
              <a:buSzPct val="100000"/>
              <a:buNone/>
            </a:pPr>
            <a:endParaRPr sz="1000">
              <a:solidFill>
                <a:srgbClr val="FFFFFF"/>
              </a:solidFill>
            </a:endParaRPr>
          </a:p>
          <a:p>
            <a:pPr marL="1028700" lvl="1" indent="-561730" algn="l" rtl="0">
              <a:lnSpc>
                <a:spcPct val="115000"/>
              </a:lnSpc>
              <a:spcBef>
                <a:spcPts val="480"/>
              </a:spcBef>
              <a:spcAft>
                <a:spcPts val="0"/>
              </a:spcAft>
              <a:buClr>
                <a:srgbClr val="FFFFFF"/>
              </a:buClr>
              <a:buSzPct val="100000"/>
              <a:buFont typeface="Calibri"/>
              <a:buAutoNum type="arabicPeriod"/>
            </a:pPr>
            <a:r>
              <a:rPr lang="en-US" sz="5615">
                <a:solidFill>
                  <a:srgbClr val="FFFFFF"/>
                </a:solidFill>
              </a:rPr>
              <a:t>Part of MHPOA Fire Risk Mitigation</a:t>
            </a:r>
            <a:endParaRPr sz="5615">
              <a:solidFill>
                <a:srgbClr val="FFFFFF"/>
              </a:solidFill>
            </a:endParaRPr>
          </a:p>
          <a:p>
            <a:pPr marL="1028700" lvl="1" indent="-561730" algn="l" rtl="0">
              <a:lnSpc>
                <a:spcPct val="115000"/>
              </a:lnSpc>
              <a:spcBef>
                <a:spcPts val="480"/>
              </a:spcBef>
              <a:spcAft>
                <a:spcPts val="0"/>
              </a:spcAft>
              <a:buClr>
                <a:srgbClr val="FFFFFF"/>
              </a:buClr>
              <a:buSzPct val="100000"/>
              <a:buFont typeface="Calibri"/>
              <a:buAutoNum type="arabicPeriod"/>
            </a:pPr>
            <a:r>
              <a:rPr lang="en-US" sz="5615">
                <a:solidFill>
                  <a:srgbClr val="FFFFFF"/>
                </a:solidFill>
              </a:rPr>
              <a:t>One time per year, some time after 1</a:t>
            </a:r>
            <a:r>
              <a:rPr lang="en-US" sz="5615" baseline="30000">
                <a:solidFill>
                  <a:srgbClr val="FFFFFF"/>
                </a:solidFill>
              </a:rPr>
              <a:t>st</a:t>
            </a:r>
            <a:r>
              <a:rPr lang="en-US" sz="5615">
                <a:solidFill>
                  <a:srgbClr val="FFFFFF"/>
                </a:solidFill>
              </a:rPr>
              <a:t> Saturday in June</a:t>
            </a:r>
            <a:endParaRPr sz="5615">
              <a:solidFill>
                <a:srgbClr val="FFFFFF"/>
              </a:solidFill>
            </a:endParaRPr>
          </a:p>
          <a:p>
            <a:pPr marL="1028700" lvl="1" indent="-561730" algn="l" rtl="0">
              <a:lnSpc>
                <a:spcPct val="115000"/>
              </a:lnSpc>
              <a:spcBef>
                <a:spcPts val="480"/>
              </a:spcBef>
              <a:spcAft>
                <a:spcPts val="0"/>
              </a:spcAft>
              <a:buClr>
                <a:srgbClr val="FFFFFF"/>
              </a:buClr>
              <a:buSzPct val="100000"/>
              <a:buFont typeface="Calibri"/>
              <a:buAutoNum type="arabicPeriod"/>
            </a:pPr>
            <a:r>
              <a:rPr lang="en-US" sz="5615">
                <a:solidFill>
                  <a:srgbClr val="FFFFFF"/>
                </a:solidFill>
              </a:rPr>
              <a:t>Slash burning is illegal from May 2 to Sept 30</a:t>
            </a:r>
            <a:endParaRPr sz="5615">
              <a:solidFill>
                <a:srgbClr val="FFFFFF"/>
              </a:solidFill>
            </a:endParaRPr>
          </a:p>
          <a:p>
            <a:pPr marL="1028700" lvl="1" indent="-561730" algn="l" rtl="0">
              <a:lnSpc>
                <a:spcPct val="115000"/>
              </a:lnSpc>
              <a:spcBef>
                <a:spcPts val="480"/>
              </a:spcBef>
              <a:spcAft>
                <a:spcPts val="0"/>
              </a:spcAft>
              <a:buClr>
                <a:srgbClr val="FFFFFF"/>
              </a:buClr>
              <a:buSzPct val="100000"/>
              <a:buFont typeface="Calibri"/>
              <a:buAutoNum type="arabicPeriod"/>
            </a:pPr>
            <a:r>
              <a:rPr lang="en-US" sz="5615">
                <a:solidFill>
                  <a:srgbClr val="FFFFFF"/>
                </a:solidFill>
              </a:rPr>
              <a:t>Open burning from Oct 1 to May 1 requires a permit</a:t>
            </a:r>
            <a:endParaRPr sz="5615">
              <a:solidFill>
                <a:srgbClr val="FFFFFF"/>
              </a:solidFill>
            </a:endParaRPr>
          </a:p>
          <a:p>
            <a:pPr marL="1028700" lvl="1" indent="-561730" algn="l" rtl="0">
              <a:lnSpc>
                <a:spcPct val="115000"/>
              </a:lnSpc>
              <a:spcBef>
                <a:spcPts val="480"/>
              </a:spcBef>
              <a:spcAft>
                <a:spcPts val="0"/>
              </a:spcAft>
              <a:buClr>
                <a:srgbClr val="FFFFFF"/>
              </a:buClr>
              <a:buSzPct val="100000"/>
              <a:buFont typeface="Calibri"/>
              <a:buAutoNum type="arabicPeriod"/>
            </a:pPr>
            <a:r>
              <a:rPr lang="en-US" sz="5615">
                <a:solidFill>
                  <a:srgbClr val="FFFFFF"/>
                </a:solidFill>
              </a:rPr>
              <a:t>Open burning without a permit: $10,000 per day fine</a:t>
            </a:r>
            <a:endParaRPr sz="5615">
              <a:solidFill>
                <a:srgbClr val="FFFFFF"/>
              </a:solidFill>
            </a:endParaRPr>
          </a:p>
          <a:p>
            <a:pPr marL="1028700" lvl="1" indent="-561730" algn="l" rtl="0">
              <a:lnSpc>
                <a:spcPct val="115000"/>
              </a:lnSpc>
              <a:spcBef>
                <a:spcPts val="480"/>
              </a:spcBef>
              <a:spcAft>
                <a:spcPts val="0"/>
              </a:spcAft>
              <a:buClr>
                <a:srgbClr val="FFFFFF"/>
              </a:buClr>
              <a:buSzPct val="100000"/>
              <a:buAutoNum type="arabicPeriod"/>
            </a:pPr>
            <a:r>
              <a:rPr lang="en-US" sz="5615">
                <a:solidFill>
                  <a:srgbClr val="FFFFFF"/>
                </a:solidFill>
              </a:rPr>
              <a:t>Slash can be taken to the </a:t>
            </a:r>
            <a:r>
              <a:rPr lang="en-US" sz="5615" i="1">
                <a:solidFill>
                  <a:srgbClr val="FFFFFF"/>
                </a:solidFill>
              </a:rPr>
              <a:t>Boulder County Community Forestry Sort Yard </a:t>
            </a:r>
            <a:endParaRPr sz="5615" i="1">
              <a:solidFill>
                <a:srgbClr val="FFFFFF"/>
              </a:solidFill>
            </a:endParaRPr>
          </a:p>
          <a:p>
            <a:pPr marL="1828800" lvl="3" indent="-340946" algn="l" rtl="0">
              <a:lnSpc>
                <a:spcPct val="115000"/>
              </a:lnSpc>
              <a:spcBef>
                <a:spcPts val="480"/>
              </a:spcBef>
              <a:spcAft>
                <a:spcPts val="0"/>
              </a:spcAft>
              <a:buClr>
                <a:srgbClr val="FFFFFF"/>
              </a:buClr>
              <a:buSzPct val="100000"/>
              <a:buChar char="●"/>
            </a:pPr>
            <a:r>
              <a:rPr lang="en-US" sz="4423">
                <a:solidFill>
                  <a:srgbClr val="FFFFFF"/>
                </a:solidFill>
              </a:rPr>
              <a:t>No Fee</a:t>
            </a:r>
            <a:endParaRPr sz="4423">
              <a:solidFill>
                <a:srgbClr val="FFFFFF"/>
              </a:solidFill>
            </a:endParaRPr>
          </a:p>
          <a:p>
            <a:pPr marL="1828800" lvl="3" indent="-340946" algn="l" rtl="0">
              <a:lnSpc>
                <a:spcPct val="115000"/>
              </a:lnSpc>
              <a:spcBef>
                <a:spcPts val="480"/>
              </a:spcBef>
              <a:spcAft>
                <a:spcPts val="0"/>
              </a:spcAft>
              <a:buClr>
                <a:srgbClr val="FFFFFF"/>
              </a:buClr>
              <a:buSzPct val="100000"/>
              <a:buChar char="●"/>
            </a:pPr>
            <a:r>
              <a:rPr lang="en-US" sz="4423">
                <a:solidFill>
                  <a:srgbClr val="FFFFFF"/>
                </a:solidFill>
              </a:rPr>
              <a:t>Easy, quick registration process on site</a:t>
            </a:r>
            <a:endParaRPr sz="4423">
              <a:solidFill>
                <a:srgbClr val="FFFFFF"/>
              </a:solidFill>
            </a:endParaRPr>
          </a:p>
          <a:p>
            <a:pPr marL="1828800" lvl="3" indent="-340946" algn="l" rtl="0">
              <a:lnSpc>
                <a:spcPct val="115000"/>
              </a:lnSpc>
              <a:spcBef>
                <a:spcPts val="480"/>
              </a:spcBef>
              <a:spcAft>
                <a:spcPts val="0"/>
              </a:spcAft>
              <a:buClr>
                <a:srgbClr val="FFFFFF"/>
              </a:buClr>
              <a:buSzPct val="100000"/>
              <a:buChar char="●"/>
            </a:pPr>
            <a:r>
              <a:rPr lang="en-US" sz="4423">
                <a:solidFill>
                  <a:srgbClr val="FFFFFF"/>
                </a:solidFill>
              </a:rPr>
              <a:t>Located off HWY 7 close to Eagle Plumes Native American store, on the east side of the road</a:t>
            </a:r>
            <a:endParaRPr sz="4423">
              <a:solidFill>
                <a:srgbClr val="FFFFFF"/>
              </a:solidFill>
            </a:endParaRPr>
          </a:p>
          <a:p>
            <a:pPr marL="1028700" lvl="1" indent="-419100" algn="l" rtl="0">
              <a:lnSpc>
                <a:spcPct val="115000"/>
              </a:lnSpc>
              <a:spcBef>
                <a:spcPts val="480"/>
              </a:spcBef>
              <a:spcAft>
                <a:spcPts val="0"/>
              </a:spcAft>
              <a:buClr>
                <a:schemeClr val="dk1"/>
              </a:buClr>
              <a:buSzPct val="54260"/>
              <a:buNone/>
            </a:pPr>
            <a:endParaRPr sz="4423">
              <a:solidFill>
                <a:srgbClr val="FFFFFF"/>
              </a:solidFill>
            </a:endParaRPr>
          </a:p>
          <a:p>
            <a:pPr marL="635000" lvl="1" indent="0" algn="l" rtl="0">
              <a:lnSpc>
                <a:spcPct val="115000"/>
              </a:lnSpc>
              <a:spcBef>
                <a:spcPts val="560"/>
              </a:spcBef>
              <a:spcAft>
                <a:spcPts val="1200"/>
              </a:spcAft>
              <a:buClr>
                <a:schemeClr val="dk1"/>
              </a:buClr>
              <a:buSzPct val="200000"/>
              <a:buNone/>
            </a:pPr>
            <a:endParaRPr>
              <a:solidFill>
                <a:srgbClr val="FFFFFF"/>
              </a:solidFill>
            </a:endParaRPr>
          </a:p>
        </p:txBody>
      </p:sp>
      <p:sp>
        <p:nvSpPr>
          <p:cNvPr id="110" name="Google Shape;110;p2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rm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US">
                <a:solidFill>
                  <a:schemeClr val="dk2"/>
                </a:solidFill>
              </a:rPr>
              <a:t>6</a:t>
            </a:fld>
            <a:endParaRPr>
              <a:solidFill>
                <a:schemeClr val="dk2"/>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14"/>
        <p:cNvGrpSpPr/>
        <p:nvPr/>
      </p:nvGrpSpPr>
      <p:grpSpPr>
        <a:xfrm>
          <a:off x="0" y="0"/>
          <a:ext cx="0" cy="0"/>
          <a:chOff x="0" y="0"/>
          <a:chExt cx="0" cy="0"/>
        </a:xfrm>
      </p:grpSpPr>
      <p:sp>
        <p:nvSpPr>
          <p:cNvPr id="115" name="Google Shape;115;p21"/>
          <p:cNvSpPr txBox="1">
            <a:spLocks noGrp="1"/>
          </p:cNvSpPr>
          <p:nvPr>
            <p:ph type="title"/>
          </p:nvPr>
        </p:nvSpPr>
        <p:spPr>
          <a:xfrm>
            <a:off x="457200" y="403975"/>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400"/>
              <a:buFont typeface="Calibri"/>
              <a:buNone/>
            </a:pPr>
            <a:r>
              <a:rPr lang="en-US" b="1">
                <a:solidFill>
                  <a:srgbClr val="FFFFFF"/>
                </a:solidFill>
              </a:rPr>
              <a:t>Some Lessons Learned</a:t>
            </a:r>
            <a:endParaRPr b="1">
              <a:solidFill>
                <a:srgbClr val="FFFFFF"/>
              </a:solidFill>
            </a:endParaRPr>
          </a:p>
        </p:txBody>
      </p:sp>
      <p:sp>
        <p:nvSpPr>
          <p:cNvPr id="116" name="Google Shape;116;p21"/>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rm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US">
                <a:solidFill>
                  <a:srgbClr val="FFFFFF"/>
                </a:solidFill>
              </a:rPr>
              <a:t>7</a:t>
            </a:fld>
            <a:endParaRPr>
              <a:solidFill>
                <a:srgbClr val="FFFFFF"/>
              </a:solidFill>
            </a:endParaRPr>
          </a:p>
        </p:txBody>
      </p:sp>
      <p:sp>
        <p:nvSpPr>
          <p:cNvPr id="117" name="Google Shape;117;p21"/>
          <p:cNvSpPr txBox="1"/>
          <p:nvPr/>
        </p:nvSpPr>
        <p:spPr>
          <a:xfrm>
            <a:off x="457200" y="1857075"/>
            <a:ext cx="8348700" cy="24627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800"/>
              <a:buFont typeface="Arial"/>
              <a:buNone/>
            </a:pPr>
            <a:r>
              <a:rPr lang="en-US" sz="2800">
                <a:solidFill>
                  <a:srgbClr val="FFFFFF"/>
                </a:solidFill>
                <a:latin typeface="Calibri"/>
                <a:ea typeface="Calibri"/>
                <a:cs typeface="Calibri"/>
                <a:sym typeface="Calibri"/>
              </a:rPr>
              <a:t>Is your Homeowner’s Insurance up to date?</a:t>
            </a:r>
            <a:endParaRPr sz="2800">
              <a:solidFill>
                <a:srgbClr val="FFFFFF"/>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2800"/>
              <a:buFont typeface="Arial"/>
              <a:buNone/>
            </a:pPr>
            <a:r>
              <a:rPr lang="en-US" sz="2800">
                <a:solidFill>
                  <a:srgbClr val="FFFFFF"/>
                </a:solidFill>
                <a:latin typeface="Calibri"/>
                <a:ea typeface="Calibri"/>
                <a:cs typeface="Calibri"/>
                <a:sym typeface="Calibri"/>
              </a:rPr>
              <a:t>Will it cover current costs to rebuild?</a:t>
            </a:r>
            <a:endParaRPr sz="2800">
              <a:solidFill>
                <a:srgbClr val="FFFFFF"/>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2800"/>
              <a:buFont typeface="Arial"/>
              <a:buNone/>
            </a:pPr>
            <a:endParaRPr sz="2800">
              <a:solidFill>
                <a:srgbClr val="FFFFFF"/>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2800"/>
              <a:buFont typeface="Arial"/>
              <a:buNone/>
            </a:pPr>
            <a:r>
              <a:rPr lang="en-US" sz="2800">
                <a:solidFill>
                  <a:srgbClr val="FFFFFF"/>
                </a:solidFill>
                <a:latin typeface="Calibri"/>
                <a:ea typeface="Calibri"/>
                <a:cs typeface="Calibri"/>
                <a:sym typeface="Calibri"/>
              </a:rPr>
              <a:t>Do you have a “grab and go!” evacuation plan in place?   </a:t>
            </a:r>
            <a:endParaRPr sz="2800">
              <a:solidFill>
                <a:srgbClr val="FFFFFF"/>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2800"/>
              <a:buFont typeface="Arial"/>
              <a:buNone/>
            </a:pPr>
            <a:endParaRPr sz="2100">
              <a:solidFill>
                <a:schemeClr val="lt1"/>
              </a:solidFill>
            </a:endParaRPr>
          </a:p>
          <a:p>
            <a:pPr marL="0" marR="0" lvl="0" indent="0" algn="ctr" rtl="0">
              <a:lnSpc>
                <a:spcPct val="100000"/>
              </a:lnSpc>
              <a:spcBef>
                <a:spcPts val="0"/>
              </a:spcBef>
              <a:spcAft>
                <a:spcPts val="0"/>
              </a:spcAft>
              <a:buClr>
                <a:srgbClr val="000000"/>
              </a:buClr>
              <a:buSzPts val="2800"/>
              <a:buFont typeface="Arial"/>
              <a:buNone/>
            </a:pPr>
            <a:r>
              <a:rPr lang="en-US" sz="2100">
                <a:solidFill>
                  <a:schemeClr val="lt1"/>
                </a:solidFill>
              </a:rPr>
              <a:t>Resources at estesvalleyfire.org </a:t>
            </a:r>
            <a:endParaRPr sz="500">
              <a:solidFill>
                <a:srgbClr val="FFFFFF"/>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21"/>
        <p:cNvGrpSpPr/>
        <p:nvPr/>
      </p:nvGrpSpPr>
      <p:grpSpPr>
        <a:xfrm>
          <a:off x="0" y="0"/>
          <a:ext cx="0" cy="0"/>
          <a:chOff x="0" y="0"/>
          <a:chExt cx="0" cy="0"/>
        </a:xfrm>
      </p:grpSpPr>
      <p:sp>
        <p:nvSpPr>
          <p:cNvPr id="122" name="Google Shape;122;p22"/>
          <p:cNvSpPr txBox="1">
            <a:spLocks noGrp="1"/>
          </p:cNvSpPr>
          <p:nvPr>
            <p:ph type="title"/>
          </p:nvPr>
        </p:nvSpPr>
        <p:spPr>
          <a:xfrm>
            <a:off x="392275" y="355575"/>
            <a:ext cx="8519400" cy="10167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400"/>
              <a:buFont typeface="Calibri"/>
              <a:buNone/>
            </a:pPr>
            <a:r>
              <a:rPr lang="en-US" b="1">
                <a:solidFill>
                  <a:srgbClr val="FFFFFF"/>
                </a:solidFill>
              </a:rPr>
              <a:t>New Proposed Covenant Amendment and Voting</a:t>
            </a:r>
            <a:br>
              <a:rPr lang="en-US" sz="4400">
                <a:solidFill>
                  <a:srgbClr val="FFFFFF"/>
                </a:solidFill>
              </a:rPr>
            </a:br>
            <a:endParaRPr>
              <a:solidFill>
                <a:srgbClr val="FFFFFF"/>
              </a:solidFill>
            </a:endParaRPr>
          </a:p>
        </p:txBody>
      </p:sp>
      <p:sp>
        <p:nvSpPr>
          <p:cNvPr id="123" name="Google Shape;123;p2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rmAutofit/>
          </a:bodyPr>
          <a:lstStyle/>
          <a:p>
            <a:pPr marL="0" lvl="0" indent="0" algn="r" rtl="0">
              <a:lnSpc>
                <a:spcPct val="100000"/>
              </a:lnSpc>
              <a:spcBef>
                <a:spcPts val="0"/>
              </a:spcBef>
              <a:spcAft>
                <a:spcPts val="0"/>
              </a:spcAft>
              <a:buSzPts val="1000"/>
              <a:buNone/>
            </a:pPr>
            <a:fld id="{00000000-1234-1234-1234-123412341234}" type="slidenum">
              <a:rPr lang="en-US"/>
              <a:t>8</a:t>
            </a:fld>
            <a:endParaRPr/>
          </a:p>
        </p:txBody>
      </p:sp>
      <p:sp>
        <p:nvSpPr>
          <p:cNvPr id="124" name="Google Shape;124;p22"/>
          <p:cNvSpPr txBox="1"/>
          <p:nvPr/>
        </p:nvSpPr>
        <p:spPr>
          <a:xfrm>
            <a:off x="985625" y="1057975"/>
            <a:ext cx="7010400" cy="5833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en-US" sz="2800">
                <a:solidFill>
                  <a:srgbClr val="FFFFFF"/>
                </a:solidFill>
                <a:latin typeface="Calibri"/>
                <a:ea typeface="Calibri"/>
                <a:cs typeface="Calibri"/>
                <a:sym typeface="Calibri"/>
              </a:rPr>
              <a:t>                              </a:t>
            </a:r>
            <a:r>
              <a:rPr lang="en-US" sz="3100" b="1">
                <a:solidFill>
                  <a:srgbClr val="FFFFFF"/>
                </a:solidFill>
                <a:latin typeface="Calibri"/>
                <a:ea typeface="Calibri"/>
                <a:cs typeface="Calibri"/>
                <a:sym typeface="Calibri"/>
              </a:rPr>
              <a:t> WHY???</a:t>
            </a:r>
            <a:endParaRPr sz="3100" b="1">
              <a:solidFill>
                <a:srgbClr val="FFFFFF"/>
              </a:solidFill>
              <a:latin typeface="Calibri"/>
              <a:ea typeface="Calibri"/>
              <a:cs typeface="Calibri"/>
              <a:sym typeface="Calibri"/>
            </a:endParaRPr>
          </a:p>
          <a:p>
            <a:pPr marL="0" marR="0" lvl="0" indent="0" algn="l" rtl="0">
              <a:lnSpc>
                <a:spcPct val="100000"/>
              </a:lnSpc>
              <a:spcBef>
                <a:spcPts val="0"/>
              </a:spcBef>
              <a:spcAft>
                <a:spcPts val="0"/>
              </a:spcAft>
              <a:buNone/>
            </a:pPr>
            <a:endParaRPr sz="2800">
              <a:solidFill>
                <a:srgbClr val="FFFFFF"/>
              </a:solidFill>
              <a:latin typeface="Calibri"/>
              <a:ea typeface="Calibri"/>
              <a:cs typeface="Calibri"/>
              <a:sym typeface="Calibri"/>
            </a:endParaRPr>
          </a:p>
          <a:p>
            <a:pPr marL="457200" marR="0" lvl="0" indent="-406400" algn="l" rtl="0">
              <a:lnSpc>
                <a:spcPct val="100000"/>
              </a:lnSpc>
              <a:spcBef>
                <a:spcPts val="0"/>
              </a:spcBef>
              <a:spcAft>
                <a:spcPts val="0"/>
              </a:spcAft>
              <a:buClr>
                <a:srgbClr val="FFFFFF"/>
              </a:buClr>
              <a:buSzPts val="2800"/>
              <a:buFont typeface="Calibri"/>
              <a:buChar char="❖"/>
            </a:pPr>
            <a:r>
              <a:rPr lang="en-US" sz="2800">
                <a:solidFill>
                  <a:srgbClr val="FFFFFF"/>
                </a:solidFill>
                <a:latin typeface="Calibri"/>
                <a:ea typeface="Calibri"/>
                <a:cs typeface="Calibri"/>
                <a:sym typeface="Calibri"/>
              </a:rPr>
              <a:t>Board recently hired attorney specializing in HOA law to help with a number of matters</a:t>
            </a:r>
            <a:endParaRPr sz="2800">
              <a:solidFill>
                <a:srgbClr val="FFFFFF"/>
              </a:solidFill>
              <a:latin typeface="Calibri"/>
              <a:ea typeface="Calibri"/>
              <a:cs typeface="Calibri"/>
              <a:sym typeface="Calibri"/>
            </a:endParaRPr>
          </a:p>
          <a:p>
            <a:pPr marL="457200" marR="0" lvl="0" indent="0" algn="l" rtl="0">
              <a:lnSpc>
                <a:spcPct val="100000"/>
              </a:lnSpc>
              <a:spcBef>
                <a:spcPts val="0"/>
              </a:spcBef>
              <a:spcAft>
                <a:spcPts val="0"/>
              </a:spcAft>
              <a:buNone/>
            </a:pPr>
            <a:endParaRPr sz="1200">
              <a:solidFill>
                <a:srgbClr val="FFFFFF"/>
              </a:solidFill>
              <a:latin typeface="Calibri"/>
              <a:ea typeface="Calibri"/>
              <a:cs typeface="Calibri"/>
              <a:sym typeface="Calibri"/>
            </a:endParaRPr>
          </a:p>
          <a:p>
            <a:pPr marL="457200" lvl="0" indent="-406400" algn="l" rtl="0">
              <a:spcBef>
                <a:spcPts val="0"/>
              </a:spcBef>
              <a:spcAft>
                <a:spcPts val="0"/>
              </a:spcAft>
              <a:buClr>
                <a:schemeClr val="lt1"/>
              </a:buClr>
              <a:buSzPts val="2800"/>
              <a:buFont typeface="Calibri"/>
              <a:buChar char="❖"/>
            </a:pPr>
            <a:r>
              <a:rPr lang="en-US" sz="2800">
                <a:solidFill>
                  <a:schemeClr val="lt1"/>
                </a:solidFill>
                <a:latin typeface="Calibri"/>
                <a:ea typeface="Calibri"/>
                <a:cs typeface="Calibri"/>
                <a:sym typeface="Calibri"/>
              </a:rPr>
              <a:t>Ongoing updates to CCIOA* - HOA laws &amp; regulations becoming more complicated</a:t>
            </a:r>
            <a:endParaRPr sz="2800">
              <a:solidFill>
                <a:srgbClr val="FFFFFF"/>
              </a:solidFill>
              <a:latin typeface="Calibri"/>
              <a:ea typeface="Calibri"/>
              <a:cs typeface="Calibri"/>
              <a:sym typeface="Calibri"/>
            </a:endParaRPr>
          </a:p>
          <a:p>
            <a:pPr marL="457200" marR="0" lvl="0" indent="0" algn="l" rtl="0">
              <a:lnSpc>
                <a:spcPct val="100000"/>
              </a:lnSpc>
              <a:spcBef>
                <a:spcPts val="0"/>
              </a:spcBef>
              <a:spcAft>
                <a:spcPts val="0"/>
              </a:spcAft>
              <a:buNone/>
            </a:pPr>
            <a:endParaRPr sz="1200">
              <a:solidFill>
                <a:srgbClr val="FFFFFF"/>
              </a:solidFill>
              <a:latin typeface="Calibri"/>
              <a:ea typeface="Calibri"/>
              <a:cs typeface="Calibri"/>
              <a:sym typeface="Calibri"/>
            </a:endParaRPr>
          </a:p>
          <a:p>
            <a:pPr marL="457200" marR="0" lvl="0" indent="-406400" algn="l" rtl="0">
              <a:lnSpc>
                <a:spcPct val="100000"/>
              </a:lnSpc>
              <a:spcBef>
                <a:spcPts val="0"/>
              </a:spcBef>
              <a:spcAft>
                <a:spcPts val="0"/>
              </a:spcAft>
              <a:buClr>
                <a:srgbClr val="FFFFFF"/>
              </a:buClr>
              <a:buSzPts val="2800"/>
              <a:buFont typeface="Calibri"/>
              <a:buChar char="❖"/>
            </a:pPr>
            <a:r>
              <a:rPr lang="en-US" sz="2800">
                <a:solidFill>
                  <a:srgbClr val="FFFFFF"/>
                </a:solidFill>
                <a:latin typeface="Calibri"/>
                <a:ea typeface="Calibri"/>
                <a:cs typeface="Calibri"/>
                <a:sym typeface="Calibri"/>
              </a:rPr>
              <a:t>Learned of legal deficiencies in the Jan. 2021 proposed covenants/balloting - Void</a:t>
            </a:r>
            <a:endParaRPr sz="2800">
              <a:solidFill>
                <a:srgbClr val="FFFFFF"/>
              </a:solidFill>
              <a:latin typeface="Calibri"/>
              <a:ea typeface="Calibri"/>
              <a:cs typeface="Calibri"/>
              <a:sym typeface="Calibri"/>
            </a:endParaRPr>
          </a:p>
          <a:p>
            <a:pPr marL="457200" marR="0" lvl="0" indent="0" algn="l" rtl="0">
              <a:lnSpc>
                <a:spcPct val="100000"/>
              </a:lnSpc>
              <a:spcBef>
                <a:spcPts val="0"/>
              </a:spcBef>
              <a:spcAft>
                <a:spcPts val="0"/>
              </a:spcAft>
              <a:buNone/>
            </a:pPr>
            <a:endParaRPr sz="1200">
              <a:solidFill>
                <a:srgbClr val="FFFFFF"/>
              </a:solidFill>
              <a:latin typeface="Calibri"/>
              <a:ea typeface="Calibri"/>
              <a:cs typeface="Calibri"/>
              <a:sym typeface="Calibri"/>
            </a:endParaRPr>
          </a:p>
          <a:p>
            <a:pPr marL="457200" marR="0" lvl="0" indent="-406400" algn="l" rtl="0">
              <a:lnSpc>
                <a:spcPct val="100000"/>
              </a:lnSpc>
              <a:spcBef>
                <a:spcPts val="0"/>
              </a:spcBef>
              <a:spcAft>
                <a:spcPts val="0"/>
              </a:spcAft>
              <a:buClr>
                <a:srgbClr val="FFFFFF"/>
              </a:buClr>
              <a:buSzPts val="2800"/>
              <a:buFont typeface="Calibri"/>
              <a:buChar char="❖"/>
            </a:pPr>
            <a:r>
              <a:rPr lang="en-US" sz="2800">
                <a:solidFill>
                  <a:srgbClr val="FFFFFF"/>
                </a:solidFill>
                <a:latin typeface="Calibri"/>
                <a:ea typeface="Calibri"/>
                <a:cs typeface="Calibri"/>
                <a:sym typeface="Calibri"/>
              </a:rPr>
              <a:t>Board Heard Property Owners’ (Your) Feedback</a:t>
            </a:r>
            <a:endParaRPr sz="2800">
              <a:solidFill>
                <a:srgbClr val="FFFFFF"/>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800"/>
              <a:buFont typeface="Arial"/>
              <a:buNone/>
            </a:pPr>
            <a:endParaRPr sz="2800">
              <a:solidFill>
                <a:srgbClr val="FFFFFF"/>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800"/>
              <a:buFont typeface="Arial"/>
              <a:buNone/>
            </a:pPr>
            <a:r>
              <a:rPr lang="en-US" sz="1200">
                <a:solidFill>
                  <a:srgbClr val="FFFFFF"/>
                </a:solidFill>
                <a:latin typeface="Calibri"/>
                <a:ea typeface="Calibri"/>
                <a:cs typeface="Calibri"/>
                <a:sym typeface="Calibri"/>
              </a:rPr>
              <a:t>*Colorado Common Interest Ownership Act</a:t>
            </a:r>
            <a:endParaRPr sz="1200">
              <a:solidFill>
                <a:srgbClr val="FFFFFF"/>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800"/>
              <a:buFont typeface="Arial"/>
              <a:buNone/>
            </a:pPr>
            <a:endParaRPr sz="1400" b="0" i="0" u="none" strike="noStrike" cap="none">
              <a:solidFill>
                <a:srgbClr val="FFFFFF"/>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28"/>
        <p:cNvGrpSpPr/>
        <p:nvPr/>
      </p:nvGrpSpPr>
      <p:grpSpPr>
        <a:xfrm>
          <a:off x="0" y="0"/>
          <a:ext cx="0" cy="0"/>
          <a:chOff x="0" y="0"/>
          <a:chExt cx="0" cy="0"/>
        </a:xfrm>
      </p:grpSpPr>
      <p:sp>
        <p:nvSpPr>
          <p:cNvPr id="129" name="Google Shape;129;p23"/>
          <p:cNvSpPr txBox="1">
            <a:spLocks noGrp="1"/>
          </p:cNvSpPr>
          <p:nvPr>
            <p:ph type="title"/>
          </p:nvPr>
        </p:nvSpPr>
        <p:spPr>
          <a:xfrm>
            <a:off x="519875" y="335125"/>
            <a:ext cx="8229600" cy="16533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400"/>
              <a:buFont typeface="Calibri"/>
              <a:buNone/>
            </a:pPr>
            <a:r>
              <a:rPr lang="en-US" b="1">
                <a:solidFill>
                  <a:srgbClr val="FFFFFF"/>
                </a:solidFill>
              </a:rPr>
              <a:t>Property Owners’ Feedback …</a:t>
            </a:r>
            <a:endParaRPr b="1">
              <a:solidFill>
                <a:srgbClr val="FFFFFF"/>
              </a:solidFill>
            </a:endParaRPr>
          </a:p>
          <a:p>
            <a:pPr marL="0" lvl="0" indent="0" algn="ctr" rtl="0">
              <a:lnSpc>
                <a:spcPct val="100000"/>
              </a:lnSpc>
              <a:spcBef>
                <a:spcPts val="0"/>
              </a:spcBef>
              <a:spcAft>
                <a:spcPts val="0"/>
              </a:spcAft>
              <a:buClr>
                <a:schemeClr val="dk1"/>
              </a:buClr>
              <a:buSzPts val="4400"/>
              <a:buFont typeface="Calibri"/>
              <a:buNone/>
            </a:pPr>
            <a:endParaRPr sz="1400" b="1">
              <a:solidFill>
                <a:srgbClr val="FFFFFF"/>
              </a:solidFill>
            </a:endParaRPr>
          </a:p>
          <a:p>
            <a:pPr marL="0" lvl="0" indent="0" algn="l" rtl="0">
              <a:spcBef>
                <a:spcPts val="0"/>
              </a:spcBef>
              <a:spcAft>
                <a:spcPts val="0"/>
              </a:spcAft>
              <a:buClr>
                <a:schemeClr val="dk1"/>
              </a:buClr>
              <a:buSzPts val="2800"/>
              <a:buFont typeface="Arial"/>
              <a:buNone/>
            </a:pPr>
            <a:r>
              <a:rPr lang="en-US" b="1" i="1">
                <a:solidFill>
                  <a:schemeClr val="lt1"/>
                </a:solidFill>
                <a:latin typeface="Calibri"/>
                <a:ea typeface="Calibri"/>
                <a:cs typeface="Calibri"/>
                <a:sym typeface="Calibri"/>
              </a:rPr>
              <a:t>“Please Focus Covenant Amendment On STR Issue”</a:t>
            </a:r>
            <a:endParaRPr b="1">
              <a:solidFill>
                <a:srgbClr val="FFFFFF"/>
              </a:solidFill>
            </a:endParaRPr>
          </a:p>
        </p:txBody>
      </p:sp>
      <p:sp>
        <p:nvSpPr>
          <p:cNvPr id="130" name="Google Shape;130;p23"/>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rmAutofit/>
          </a:bodyPr>
          <a:lstStyle/>
          <a:p>
            <a:pPr marL="0" lvl="0" indent="0" algn="r" rtl="0">
              <a:lnSpc>
                <a:spcPct val="100000"/>
              </a:lnSpc>
              <a:spcBef>
                <a:spcPts val="0"/>
              </a:spcBef>
              <a:spcAft>
                <a:spcPts val="0"/>
              </a:spcAft>
              <a:buSzPts val="1000"/>
              <a:buNone/>
            </a:pPr>
            <a:fld id="{00000000-1234-1234-1234-123412341234}" type="slidenum">
              <a:rPr lang="en-US"/>
              <a:t>9</a:t>
            </a:fld>
            <a:endParaRPr/>
          </a:p>
        </p:txBody>
      </p:sp>
      <p:sp>
        <p:nvSpPr>
          <p:cNvPr id="131" name="Google Shape;131;p23"/>
          <p:cNvSpPr txBox="1"/>
          <p:nvPr/>
        </p:nvSpPr>
        <p:spPr>
          <a:xfrm>
            <a:off x="519875" y="1988425"/>
            <a:ext cx="8229600" cy="38172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en-US" sz="2800">
                <a:solidFill>
                  <a:srgbClr val="FFFFFF"/>
                </a:solidFill>
                <a:latin typeface="Calibri"/>
                <a:ea typeface="Calibri"/>
                <a:cs typeface="Calibri"/>
                <a:sym typeface="Calibri"/>
              </a:rPr>
              <a:t> </a:t>
            </a:r>
            <a:endParaRPr sz="2500">
              <a:solidFill>
                <a:srgbClr val="FFFFFF"/>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800"/>
              <a:buFont typeface="Arial"/>
              <a:buNone/>
            </a:pPr>
            <a:r>
              <a:rPr lang="en-US" sz="2500">
                <a:solidFill>
                  <a:srgbClr val="FFFFFF"/>
                </a:solidFill>
                <a:latin typeface="Calibri"/>
                <a:ea typeface="Calibri"/>
                <a:cs typeface="Calibri"/>
                <a:sym typeface="Calibri"/>
              </a:rPr>
              <a:t>Since Neighborhood’s Inception STR Has Been Prohibited</a:t>
            </a:r>
            <a:endParaRPr sz="2500">
              <a:solidFill>
                <a:srgbClr val="FFFFFF"/>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800"/>
              <a:buFont typeface="Arial"/>
              <a:buNone/>
            </a:pPr>
            <a:endParaRPr sz="2500">
              <a:solidFill>
                <a:srgbClr val="FFFFFF"/>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800"/>
              <a:buFont typeface="Arial"/>
              <a:buNone/>
            </a:pPr>
            <a:r>
              <a:rPr lang="en-US" sz="2500">
                <a:solidFill>
                  <a:srgbClr val="FFFFFF"/>
                </a:solidFill>
                <a:latin typeface="Calibri"/>
                <a:ea typeface="Calibri"/>
                <a:cs typeface="Calibri"/>
                <a:sym typeface="Calibri"/>
              </a:rPr>
              <a:t>Our protective covenants define the neighborhood as </a:t>
            </a:r>
            <a:r>
              <a:rPr lang="en-US" sz="2500" i="1">
                <a:solidFill>
                  <a:srgbClr val="FFFFFF"/>
                </a:solidFill>
                <a:latin typeface="Calibri"/>
                <a:ea typeface="Calibri"/>
                <a:cs typeface="Calibri"/>
                <a:sym typeface="Calibri"/>
              </a:rPr>
              <a:t>Residential</a:t>
            </a:r>
            <a:r>
              <a:rPr lang="en-US" sz="2500">
                <a:solidFill>
                  <a:srgbClr val="FFFFFF"/>
                </a:solidFill>
                <a:latin typeface="Calibri"/>
                <a:ea typeface="Calibri"/>
                <a:cs typeface="Calibri"/>
                <a:sym typeface="Calibri"/>
              </a:rPr>
              <a:t> and limit property &amp; dwellings to residential use (</a:t>
            </a:r>
            <a:r>
              <a:rPr lang="en-US" sz="1900">
                <a:solidFill>
                  <a:srgbClr val="FFFFFF"/>
                </a:solidFill>
                <a:latin typeface="Calibri"/>
                <a:ea typeface="Calibri"/>
                <a:cs typeface="Calibri"/>
                <a:sym typeface="Calibri"/>
              </a:rPr>
              <a:t>with some allowances for very limited business use</a:t>
            </a:r>
            <a:r>
              <a:rPr lang="en-US" sz="2500">
                <a:solidFill>
                  <a:srgbClr val="FFFFFF"/>
                </a:solidFill>
                <a:latin typeface="Calibri"/>
                <a:ea typeface="Calibri"/>
                <a:cs typeface="Calibri"/>
                <a:sym typeface="Calibri"/>
              </a:rPr>
              <a:t>)</a:t>
            </a:r>
            <a:endParaRPr sz="2500">
              <a:solidFill>
                <a:srgbClr val="FFFFFF"/>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800"/>
              <a:buFont typeface="Arial"/>
              <a:buNone/>
            </a:pPr>
            <a:endParaRPr sz="2500">
              <a:solidFill>
                <a:srgbClr val="FFFFFF"/>
              </a:solidFill>
              <a:latin typeface="Calibri"/>
              <a:ea typeface="Calibri"/>
              <a:cs typeface="Calibri"/>
              <a:sym typeface="Calibri"/>
            </a:endParaRPr>
          </a:p>
          <a:p>
            <a:pPr marL="0" lvl="0" indent="0" algn="l" rtl="0">
              <a:spcBef>
                <a:spcPts val="0"/>
              </a:spcBef>
              <a:spcAft>
                <a:spcPts val="0"/>
              </a:spcAft>
              <a:buClr>
                <a:schemeClr val="dk1"/>
              </a:buClr>
              <a:buSzPts val="2800"/>
              <a:buFont typeface="Arial"/>
              <a:buNone/>
            </a:pPr>
            <a:r>
              <a:rPr lang="en-US" sz="2500">
                <a:solidFill>
                  <a:schemeClr val="lt1"/>
                </a:solidFill>
                <a:latin typeface="Calibri"/>
                <a:ea typeface="Calibri"/>
                <a:cs typeface="Calibri"/>
                <a:sym typeface="Calibri"/>
              </a:rPr>
              <a:t>Current LLUC defines STR as “COMMERCIAL USE” of a property (and specifically Not as Residential Use)</a:t>
            </a:r>
            <a:endParaRPr sz="2500">
              <a:solidFill>
                <a:srgbClr val="FFFFFF"/>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800"/>
              <a:buFont typeface="Arial"/>
              <a:buNone/>
            </a:pPr>
            <a:endParaRPr sz="1400" b="0" i="0" u="none" strike="noStrike" cap="none">
              <a:solidFill>
                <a:srgbClr val="FFFFFF"/>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1849</Words>
  <Application>Microsoft Office PowerPoint</Application>
  <PresentationFormat>On-screen Show (4:3)</PresentationFormat>
  <Paragraphs>358</Paragraphs>
  <Slides>32</Slides>
  <Notes>32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32</vt:i4>
      </vt:variant>
    </vt:vector>
  </HeadingPairs>
  <TitlesOfParts>
    <vt:vector size="35" baseType="lpstr">
      <vt:lpstr>Arial</vt:lpstr>
      <vt:lpstr>Calibri</vt:lpstr>
      <vt:lpstr>Simple Light</vt:lpstr>
      <vt:lpstr>Meadowdale Hills  Property Owners Association   2022 Annual Meeting In-Person and by Zoom</vt:lpstr>
      <vt:lpstr>MHPOA Annual Meeting Agenda</vt:lpstr>
      <vt:lpstr> 2021 MHPOA Annual Meeting Minutes Approval</vt:lpstr>
      <vt:lpstr>Election: 2022-2023 Board of Directors</vt:lpstr>
      <vt:lpstr> Community Wildfire Protection</vt:lpstr>
      <vt:lpstr>Community Wildfire Protection</vt:lpstr>
      <vt:lpstr>Some Lessons Learned</vt:lpstr>
      <vt:lpstr>New Proposed Covenant Amendment and Voting </vt:lpstr>
      <vt:lpstr>Property Owners’ Feedback …  “Please Focus Covenant Amendment On STR Issue”</vt:lpstr>
      <vt:lpstr>Feedback … FIRE SAFETY CONCERNS </vt:lpstr>
      <vt:lpstr>  Your Feedback … “STR Tourists Hurt Our Ability to Enjoy Our Home” </vt:lpstr>
      <vt:lpstr>Feedback … Negative STR Tourist Experiences </vt:lpstr>
      <vt:lpstr>The Board Heard You …</vt:lpstr>
      <vt:lpstr>Larimer County Commissioner Assessment</vt:lpstr>
      <vt:lpstr>July 2022 Proposed Covenant Amendment</vt:lpstr>
      <vt:lpstr>Please Vote “IN FAVOR”  of the Proposed Amendment </vt:lpstr>
      <vt:lpstr>Current Proposed Amendment  &amp; Ballot Process</vt:lpstr>
      <vt:lpstr>Ballot Return Options</vt:lpstr>
      <vt:lpstr>Ballot Return Options (con’t.)</vt:lpstr>
      <vt:lpstr>Once Again …</vt:lpstr>
      <vt:lpstr> 2022 MHPOA Financials   Posted on the website at www.mhpoa.com</vt:lpstr>
      <vt:lpstr>2023 MHPOA Budget &amp; Possible Approval budget Meeting later in the  year  2023 budget Vote</vt:lpstr>
      <vt:lpstr>Architecture Control Committee</vt:lpstr>
      <vt:lpstr>Architecture Control Committee</vt:lpstr>
      <vt:lpstr>Architecture Control Committee</vt:lpstr>
      <vt:lpstr>General Improvement District</vt:lpstr>
      <vt:lpstr>Brief Mentions  Check the Website for Information at www.mhpoa.com  Update your Contact Information - Especially your email address - at mhpoasecy@gmail.com  Pursuant to our By Laws, where allowed, we will be communicating exclusively through email.  Look for your email from the Board in email spam, junk folders.  Set your settings to accept email from mhpoasecy@gmail.com If you have a special situation, contact our Secretary at 100 Meadowview Dr., Estes Park, CO 80517, or mhpoasecy@gmail.com </vt:lpstr>
      <vt:lpstr>Brief Mentions Larimer County Noxious Weed Management Code</vt:lpstr>
      <vt:lpstr>Brief Mentions MHPOA Snow Plowing</vt:lpstr>
      <vt:lpstr>Covenant Revision (cont.)</vt:lpstr>
      <vt:lpstr>Covenant Revision (cont.)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Meadowdale Hills  Property Owners Association   2022 Annual Meeting In-Person and by Zoom</dc:title>
  <dc:creator>Bee DELISA</dc:creator>
  <cp:lastModifiedBy>BRIGITTE DELISA</cp:lastModifiedBy>
  <cp:revision>2</cp:revision>
  <dcterms:modified xsi:type="dcterms:W3CDTF">2022-07-16T23:48:53Z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